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4"/>
  </p:notesMasterIdLst>
  <p:sldIdLst>
    <p:sldId id="256" r:id="rId2"/>
    <p:sldId id="257" r:id="rId3"/>
    <p:sldId id="258" r:id="rId4"/>
    <p:sldId id="259" r:id="rId5"/>
    <p:sldId id="260" r:id="rId6"/>
    <p:sldId id="261" r:id="rId7"/>
    <p:sldId id="279" r:id="rId8"/>
    <p:sldId id="280" r:id="rId9"/>
    <p:sldId id="262" r:id="rId10"/>
    <p:sldId id="263" r:id="rId11"/>
    <p:sldId id="264" r:id="rId12"/>
    <p:sldId id="281" r:id="rId13"/>
    <p:sldId id="266" r:id="rId14"/>
    <p:sldId id="267" r:id="rId15"/>
    <p:sldId id="282" r:id="rId16"/>
    <p:sldId id="284" r:id="rId17"/>
    <p:sldId id="283" r:id="rId18"/>
    <p:sldId id="300" r:id="rId19"/>
    <p:sldId id="268" r:id="rId20"/>
    <p:sldId id="269" r:id="rId21"/>
    <p:sldId id="271" r:id="rId22"/>
    <p:sldId id="272" r:id="rId23"/>
    <p:sldId id="285" r:id="rId24"/>
    <p:sldId id="286" r:id="rId25"/>
    <p:sldId id="273" r:id="rId26"/>
    <p:sldId id="287" r:id="rId27"/>
    <p:sldId id="288" r:id="rId28"/>
    <p:sldId id="289" r:id="rId29"/>
    <p:sldId id="290" r:id="rId30"/>
    <p:sldId id="291" r:id="rId31"/>
    <p:sldId id="292" r:id="rId32"/>
    <p:sldId id="274" r:id="rId33"/>
    <p:sldId id="293" r:id="rId34"/>
    <p:sldId id="294" r:id="rId35"/>
    <p:sldId id="295" r:id="rId36"/>
    <p:sldId id="296" r:id="rId37"/>
    <p:sldId id="297" r:id="rId38"/>
    <p:sldId id="276" r:id="rId39"/>
    <p:sldId id="277" r:id="rId40"/>
    <p:sldId id="298" r:id="rId41"/>
    <p:sldId id="275" r:id="rId42"/>
    <p:sldId id="278" r:id="rId43"/>
  </p:sldIdLst>
  <p:sldSz cx="9144000" cy="5143500" type="screen16x9"/>
  <p:notesSz cx="6858000" cy="9144000"/>
  <p:embeddedFontLst>
    <p:embeddedFont>
      <p:font typeface="Calibri" panose="020F0502020204030204" pitchFamily="34" charset="0"/>
      <p:regular r:id="rId45"/>
      <p:bold r:id="rId46"/>
      <p:italic r:id="rId47"/>
      <p:boldItalic r:id="rId48"/>
    </p:embeddedFont>
    <p:embeddedFont>
      <p:font typeface="Old Standard TT" panose="020B0604020202020204" charset="0"/>
      <p:regular r:id="rId49"/>
      <p:bold r:id="rId50"/>
      <p: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6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PNG>
</file>

<file path=ppt/media/image21.PNG>
</file>

<file path=ppt/media/image22.png>
</file>

<file path=ppt/media/image3.PN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 name="Google Shape;9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861818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042299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378664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775832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087046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 name="Google Shape;6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581986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283617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299057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913055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416490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669125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082271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362605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391777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700533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854449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920787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2588903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 name="Google Shape;7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859283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0" name="Google Shape;170;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 name="Google Shape;8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034490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1256333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 name="Google Shape;9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accent1"/>
              </a:buClr>
              <a:buSzPts val="4200"/>
              <a:buNone/>
              <a:defRPr sz="4200">
                <a:solidFill>
                  <a:schemeClr val="accent1"/>
                </a:solidFill>
              </a:defRPr>
            </a:lvl1pPr>
            <a:lvl2pPr lvl="1" algn="l">
              <a:lnSpc>
                <a:spcPct val="100000"/>
              </a:lnSpc>
              <a:spcBef>
                <a:spcPts val="0"/>
              </a:spcBef>
              <a:spcAft>
                <a:spcPts val="0"/>
              </a:spcAft>
              <a:buClr>
                <a:schemeClr val="accent1"/>
              </a:buClr>
              <a:buSzPts val="4200"/>
              <a:buNone/>
              <a:defRPr sz="4200">
                <a:solidFill>
                  <a:schemeClr val="accent1"/>
                </a:solidFill>
              </a:defRPr>
            </a:lvl2pPr>
            <a:lvl3pPr lvl="2" algn="l">
              <a:lnSpc>
                <a:spcPct val="100000"/>
              </a:lnSpc>
              <a:spcBef>
                <a:spcPts val="0"/>
              </a:spcBef>
              <a:spcAft>
                <a:spcPts val="0"/>
              </a:spcAft>
              <a:buClr>
                <a:schemeClr val="accent1"/>
              </a:buClr>
              <a:buSzPts val="4200"/>
              <a:buNone/>
              <a:defRPr sz="4200">
                <a:solidFill>
                  <a:schemeClr val="accent1"/>
                </a:solidFill>
              </a:defRPr>
            </a:lvl3pPr>
            <a:lvl4pPr lvl="3" algn="l">
              <a:lnSpc>
                <a:spcPct val="100000"/>
              </a:lnSpc>
              <a:spcBef>
                <a:spcPts val="0"/>
              </a:spcBef>
              <a:spcAft>
                <a:spcPts val="0"/>
              </a:spcAft>
              <a:buClr>
                <a:schemeClr val="accent1"/>
              </a:buClr>
              <a:buSzPts val="4200"/>
              <a:buNone/>
              <a:defRPr sz="4200">
                <a:solidFill>
                  <a:schemeClr val="accent1"/>
                </a:solidFill>
              </a:defRPr>
            </a:lvl4pPr>
            <a:lvl5pPr lvl="4" algn="l">
              <a:lnSpc>
                <a:spcPct val="100000"/>
              </a:lnSpc>
              <a:spcBef>
                <a:spcPts val="0"/>
              </a:spcBef>
              <a:spcAft>
                <a:spcPts val="0"/>
              </a:spcAft>
              <a:buClr>
                <a:schemeClr val="accent1"/>
              </a:buClr>
              <a:buSzPts val="4200"/>
              <a:buNone/>
              <a:defRPr sz="4200">
                <a:solidFill>
                  <a:schemeClr val="accent1"/>
                </a:solidFill>
              </a:defRPr>
            </a:lvl5pPr>
            <a:lvl6pPr lvl="5" algn="l">
              <a:lnSpc>
                <a:spcPct val="100000"/>
              </a:lnSpc>
              <a:spcBef>
                <a:spcPts val="0"/>
              </a:spcBef>
              <a:spcAft>
                <a:spcPts val="0"/>
              </a:spcAft>
              <a:buClr>
                <a:schemeClr val="accent1"/>
              </a:buClr>
              <a:buSzPts val="4200"/>
              <a:buNone/>
              <a:defRPr sz="4200">
                <a:solidFill>
                  <a:schemeClr val="accent1"/>
                </a:solidFill>
              </a:defRPr>
            </a:lvl6pPr>
            <a:lvl7pPr lvl="6" algn="l">
              <a:lnSpc>
                <a:spcPct val="100000"/>
              </a:lnSpc>
              <a:spcBef>
                <a:spcPts val="0"/>
              </a:spcBef>
              <a:spcAft>
                <a:spcPts val="0"/>
              </a:spcAft>
              <a:buClr>
                <a:schemeClr val="accent1"/>
              </a:buClr>
              <a:buSzPts val="4200"/>
              <a:buNone/>
              <a:defRPr sz="4200">
                <a:solidFill>
                  <a:schemeClr val="accent1"/>
                </a:solidFill>
              </a:defRPr>
            </a:lvl7pPr>
            <a:lvl8pPr lvl="7" algn="l">
              <a:lnSpc>
                <a:spcPct val="100000"/>
              </a:lnSpc>
              <a:spcBef>
                <a:spcPts val="0"/>
              </a:spcBef>
              <a:spcAft>
                <a:spcPts val="0"/>
              </a:spcAft>
              <a:buClr>
                <a:schemeClr val="accent1"/>
              </a:buClr>
              <a:buSzPts val="4200"/>
              <a:buNone/>
              <a:defRPr sz="4200">
                <a:solidFill>
                  <a:schemeClr val="accent1"/>
                </a:solidFill>
              </a:defRPr>
            </a:lvl8pPr>
            <a:lvl9pPr lvl="8" algn="l">
              <a:lnSpc>
                <a:spcPct val="100000"/>
              </a:lnSpc>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2"/>
              </a:buClr>
              <a:buSzPts val="2400"/>
              <a:buNone/>
              <a:defRPr sz="2400">
                <a:solidFill>
                  <a:schemeClr val="accent2"/>
                </a:solidFill>
              </a:defRPr>
            </a:lvl1pPr>
            <a:lvl2pPr lvl="1" algn="l">
              <a:lnSpc>
                <a:spcPct val="100000"/>
              </a:lnSpc>
              <a:spcBef>
                <a:spcPts val="0"/>
              </a:spcBef>
              <a:spcAft>
                <a:spcPts val="0"/>
              </a:spcAft>
              <a:buClr>
                <a:schemeClr val="accent2"/>
              </a:buClr>
              <a:buSzPts val="2400"/>
              <a:buNone/>
              <a:defRPr sz="2400">
                <a:solidFill>
                  <a:schemeClr val="accent2"/>
                </a:solidFill>
              </a:defRPr>
            </a:lvl2pPr>
            <a:lvl3pPr lvl="2" algn="l">
              <a:lnSpc>
                <a:spcPct val="100000"/>
              </a:lnSpc>
              <a:spcBef>
                <a:spcPts val="0"/>
              </a:spcBef>
              <a:spcAft>
                <a:spcPts val="0"/>
              </a:spcAft>
              <a:buClr>
                <a:schemeClr val="accent2"/>
              </a:buClr>
              <a:buSzPts val="2400"/>
              <a:buNone/>
              <a:defRPr sz="2400">
                <a:solidFill>
                  <a:schemeClr val="accent2"/>
                </a:solidFill>
              </a:defRPr>
            </a:lvl3pPr>
            <a:lvl4pPr lvl="3" algn="l">
              <a:lnSpc>
                <a:spcPct val="100000"/>
              </a:lnSpc>
              <a:spcBef>
                <a:spcPts val="0"/>
              </a:spcBef>
              <a:spcAft>
                <a:spcPts val="0"/>
              </a:spcAft>
              <a:buClr>
                <a:schemeClr val="accent2"/>
              </a:buClr>
              <a:buSzPts val="2400"/>
              <a:buNone/>
              <a:defRPr sz="2400">
                <a:solidFill>
                  <a:schemeClr val="accent2"/>
                </a:solidFill>
              </a:defRPr>
            </a:lvl4pPr>
            <a:lvl5pPr lvl="4" algn="l">
              <a:lnSpc>
                <a:spcPct val="100000"/>
              </a:lnSpc>
              <a:spcBef>
                <a:spcPts val="0"/>
              </a:spcBef>
              <a:spcAft>
                <a:spcPts val="0"/>
              </a:spcAft>
              <a:buClr>
                <a:schemeClr val="accent2"/>
              </a:buClr>
              <a:buSzPts val="2400"/>
              <a:buNone/>
              <a:defRPr sz="2400">
                <a:solidFill>
                  <a:schemeClr val="accent2"/>
                </a:solidFill>
              </a:defRPr>
            </a:lvl5pPr>
            <a:lvl6pPr lvl="5" algn="l">
              <a:lnSpc>
                <a:spcPct val="100000"/>
              </a:lnSpc>
              <a:spcBef>
                <a:spcPts val="0"/>
              </a:spcBef>
              <a:spcAft>
                <a:spcPts val="0"/>
              </a:spcAft>
              <a:buClr>
                <a:schemeClr val="accent2"/>
              </a:buClr>
              <a:buSzPts val="2400"/>
              <a:buNone/>
              <a:defRPr sz="2400">
                <a:solidFill>
                  <a:schemeClr val="accent2"/>
                </a:solidFill>
              </a:defRPr>
            </a:lvl6pPr>
            <a:lvl7pPr lvl="6" algn="l">
              <a:lnSpc>
                <a:spcPct val="100000"/>
              </a:lnSpc>
              <a:spcBef>
                <a:spcPts val="0"/>
              </a:spcBef>
              <a:spcAft>
                <a:spcPts val="0"/>
              </a:spcAft>
              <a:buClr>
                <a:schemeClr val="accent2"/>
              </a:buClr>
              <a:buSzPts val="2400"/>
              <a:buNone/>
              <a:defRPr sz="2400">
                <a:solidFill>
                  <a:schemeClr val="accent2"/>
                </a:solidFill>
              </a:defRPr>
            </a:lvl7pPr>
            <a:lvl8pPr lvl="7" algn="l">
              <a:lnSpc>
                <a:spcPct val="100000"/>
              </a:lnSpc>
              <a:spcBef>
                <a:spcPts val="0"/>
              </a:spcBef>
              <a:spcAft>
                <a:spcPts val="0"/>
              </a:spcAft>
              <a:buClr>
                <a:schemeClr val="accent2"/>
              </a:buClr>
              <a:buSzPts val="2400"/>
              <a:buNone/>
              <a:defRPr sz="2400">
                <a:solidFill>
                  <a:schemeClr val="accent2"/>
                </a:solidFill>
              </a:defRPr>
            </a:lvl8pPr>
            <a:lvl9pPr lvl="8" algn="l">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0"/>
              <a:buNone/>
              <a:defRPr sz="14000" b="1"/>
            </a:lvl1pPr>
            <a:lvl2pPr lvl="1" algn="ctr">
              <a:lnSpc>
                <a:spcPct val="100000"/>
              </a:lnSpc>
              <a:spcBef>
                <a:spcPts val="0"/>
              </a:spcBef>
              <a:spcAft>
                <a:spcPts val="0"/>
              </a:spcAft>
              <a:buSzPts val="14000"/>
              <a:buNone/>
              <a:defRPr sz="14000" b="1"/>
            </a:lvl2pPr>
            <a:lvl3pPr lvl="2" algn="ctr">
              <a:lnSpc>
                <a:spcPct val="100000"/>
              </a:lnSpc>
              <a:spcBef>
                <a:spcPts val="0"/>
              </a:spcBef>
              <a:spcAft>
                <a:spcPts val="0"/>
              </a:spcAft>
              <a:buSzPts val="14000"/>
              <a:buNone/>
              <a:defRPr sz="14000" b="1"/>
            </a:lvl3pPr>
            <a:lvl4pPr lvl="3" algn="ctr">
              <a:lnSpc>
                <a:spcPct val="100000"/>
              </a:lnSpc>
              <a:spcBef>
                <a:spcPts val="0"/>
              </a:spcBef>
              <a:spcAft>
                <a:spcPts val="0"/>
              </a:spcAft>
              <a:buSzPts val="14000"/>
              <a:buNone/>
              <a:defRPr sz="14000" b="1"/>
            </a:lvl4pPr>
            <a:lvl5pPr lvl="4" algn="ctr">
              <a:lnSpc>
                <a:spcPct val="100000"/>
              </a:lnSpc>
              <a:spcBef>
                <a:spcPts val="0"/>
              </a:spcBef>
              <a:spcAft>
                <a:spcPts val="0"/>
              </a:spcAft>
              <a:buSzPts val="14000"/>
              <a:buNone/>
              <a:defRPr sz="14000" b="1"/>
            </a:lvl5pPr>
            <a:lvl6pPr lvl="5" algn="ctr">
              <a:lnSpc>
                <a:spcPct val="100000"/>
              </a:lnSpc>
              <a:spcBef>
                <a:spcPts val="0"/>
              </a:spcBef>
              <a:spcAft>
                <a:spcPts val="0"/>
              </a:spcAft>
              <a:buSzPts val="14000"/>
              <a:buNone/>
              <a:defRPr sz="14000" b="1"/>
            </a:lvl6pPr>
            <a:lvl7pPr lvl="6" algn="ctr">
              <a:lnSpc>
                <a:spcPct val="100000"/>
              </a:lnSpc>
              <a:spcBef>
                <a:spcPts val="0"/>
              </a:spcBef>
              <a:spcAft>
                <a:spcPts val="0"/>
              </a:spcAft>
              <a:buSzPts val="14000"/>
              <a:buNone/>
              <a:defRPr sz="14000" b="1"/>
            </a:lvl7pPr>
            <a:lvl8pPr lvl="7" algn="ctr">
              <a:lnSpc>
                <a:spcPct val="100000"/>
              </a:lnSpc>
              <a:spcBef>
                <a:spcPts val="0"/>
              </a:spcBef>
              <a:spcAft>
                <a:spcPts val="0"/>
              </a:spcAft>
              <a:buSzPts val="14000"/>
              <a:buNone/>
              <a:defRPr sz="14000" b="1"/>
            </a:lvl8pPr>
            <a:lvl9pPr lvl="8" algn="ctr">
              <a:lnSpc>
                <a:spcPct val="100000"/>
              </a:lnSpc>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3"/>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3"/>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8" name="Google Shape;18;p3"/>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0"/>
        <p:cNvGrpSpPr/>
        <p:nvPr/>
      </p:nvGrpSpPr>
      <p:grpSpPr>
        <a:xfrm>
          <a:off x="0" y="0"/>
          <a:ext cx="0" cy="0"/>
          <a:chOff x="0" y="0"/>
          <a:chExt cx="0" cy="0"/>
        </a:xfrm>
      </p:grpSpPr>
      <p:cxnSp>
        <p:nvCxnSpPr>
          <p:cNvPr id="21" name="Google Shape;21;p4"/>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22" name="Google Shape;22;p4"/>
          <p:cNvSpPr txBox="1">
            <a:spLocks noGrp="1"/>
          </p:cNvSpPr>
          <p:nvPr>
            <p:ph type="title"/>
          </p:nvPr>
        </p:nvSpPr>
        <p:spPr>
          <a:xfrm>
            <a:off x="512700" y="1893300"/>
            <a:ext cx="8118600" cy="1522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accent1"/>
              </a:buClr>
              <a:buSzPts val="6000"/>
              <a:buNone/>
              <a:defRPr sz="6000">
                <a:solidFill>
                  <a:schemeClr val="accent1"/>
                </a:solidFill>
              </a:defRPr>
            </a:lvl1pPr>
            <a:lvl2pPr lvl="1" algn="l">
              <a:lnSpc>
                <a:spcPct val="100000"/>
              </a:lnSpc>
              <a:spcBef>
                <a:spcPts val="0"/>
              </a:spcBef>
              <a:spcAft>
                <a:spcPts val="0"/>
              </a:spcAft>
              <a:buClr>
                <a:schemeClr val="accent1"/>
              </a:buClr>
              <a:buSzPts val="6000"/>
              <a:buNone/>
              <a:defRPr sz="6000">
                <a:solidFill>
                  <a:schemeClr val="accent1"/>
                </a:solidFill>
              </a:defRPr>
            </a:lvl2pPr>
            <a:lvl3pPr lvl="2" algn="l">
              <a:lnSpc>
                <a:spcPct val="100000"/>
              </a:lnSpc>
              <a:spcBef>
                <a:spcPts val="0"/>
              </a:spcBef>
              <a:spcAft>
                <a:spcPts val="0"/>
              </a:spcAft>
              <a:buClr>
                <a:schemeClr val="accent1"/>
              </a:buClr>
              <a:buSzPts val="6000"/>
              <a:buNone/>
              <a:defRPr sz="6000">
                <a:solidFill>
                  <a:schemeClr val="accent1"/>
                </a:solidFill>
              </a:defRPr>
            </a:lvl3pPr>
            <a:lvl4pPr lvl="3" algn="l">
              <a:lnSpc>
                <a:spcPct val="100000"/>
              </a:lnSpc>
              <a:spcBef>
                <a:spcPts val="0"/>
              </a:spcBef>
              <a:spcAft>
                <a:spcPts val="0"/>
              </a:spcAft>
              <a:buClr>
                <a:schemeClr val="accent1"/>
              </a:buClr>
              <a:buSzPts val="6000"/>
              <a:buNone/>
              <a:defRPr sz="6000">
                <a:solidFill>
                  <a:schemeClr val="accent1"/>
                </a:solidFill>
              </a:defRPr>
            </a:lvl4pPr>
            <a:lvl5pPr lvl="4" algn="l">
              <a:lnSpc>
                <a:spcPct val="100000"/>
              </a:lnSpc>
              <a:spcBef>
                <a:spcPts val="0"/>
              </a:spcBef>
              <a:spcAft>
                <a:spcPts val="0"/>
              </a:spcAft>
              <a:buClr>
                <a:schemeClr val="accent1"/>
              </a:buClr>
              <a:buSzPts val="6000"/>
              <a:buNone/>
              <a:defRPr sz="6000">
                <a:solidFill>
                  <a:schemeClr val="accent1"/>
                </a:solidFill>
              </a:defRPr>
            </a:lvl5pPr>
            <a:lvl6pPr lvl="5" algn="l">
              <a:lnSpc>
                <a:spcPct val="100000"/>
              </a:lnSpc>
              <a:spcBef>
                <a:spcPts val="0"/>
              </a:spcBef>
              <a:spcAft>
                <a:spcPts val="0"/>
              </a:spcAft>
              <a:buClr>
                <a:schemeClr val="accent1"/>
              </a:buClr>
              <a:buSzPts val="6000"/>
              <a:buNone/>
              <a:defRPr sz="6000">
                <a:solidFill>
                  <a:schemeClr val="accent1"/>
                </a:solidFill>
              </a:defRPr>
            </a:lvl6pPr>
            <a:lvl7pPr lvl="6" algn="l">
              <a:lnSpc>
                <a:spcPct val="100000"/>
              </a:lnSpc>
              <a:spcBef>
                <a:spcPts val="0"/>
              </a:spcBef>
              <a:spcAft>
                <a:spcPts val="0"/>
              </a:spcAft>
              <a:buClr>
                <a:schemeClr val="accent1"/>
              </a:buClr>
              <a:buSzPts val="6000"/>
              <a:buNone/>
              <a:defRPr sz="6000">
                <a:solidFill>
                  <a:schemeClr val="accent1"/>
                </a:solidFill>
              </a:defRPr>
            </a:lvl7pPr>
            <a:lvl8pPr lvl="7" algn="l">
              <a:lnSpc>
                <a:spcPct val="100000"/>
              </a:lnSpc>
              <a:spcBef>
                <a:spcPts val="0"/>
              </a:spcBef>
              <a:spcAft>
                <a:spcPts val="0"/>
              </a:spcAft>
              <a:buClr>
                <a:schemeClr val="accent1"/>
              </a:buClr>
              <a:buSzPts val="6000"/>
              <a:buNone/>
              <a:defRPr sz="6000">
                <a:solidFill>
                  <a:schemeClr val="accent1"/>
                </a:solidFill>
              </a:defRPr>
            </a:lvl8pPr>
            <a:lvl9pPr lvl="8" algn="l">
              <a:lnSpc>
                <a:spcPct val="100000"/>
              </a:lnSpc>
              <a:spcBef>
                <a:spcPts val="0"/>
              </a:spcBef>
              <a:spcAft>
                <a:spcPts val="0"/>
              </a:spcAft>
              <a:buClr>
                <a:schemeClr val="accent1"/>
              </a:buClr>
              <a:buSzPts val="6000"/>
              <a:buNone/>
              <a:defRPr sz="6000">
                <a:solidFill>
                  <a:schemeClr val="accent1"/>
                </a:solidFill>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5400"/>
              <a:buNone/>
              <a:defRPr sz="5400">
                <a:solidFill>
                  <a:schemeClr val="accent1"/>
                </a:solidFill>
              </a:defRPr>
            </a:lvl1pPr>
            <a:lvl2pPr lvl="1" algn="l">
              <a:lnSpc>
                <a:spcPct val="100000"/>
              </a:lnSpc>
              <a:spcBef>
                <a:spcPts val="0"/>
              </a:spcBef>
              <a:spcAft>
                <a:spcPts val="0"/>
              </a:spcAft>
              <a:buClr>
                <a:schemeClr val="accent1"/>
              </a:buClr>
              <a:buSzPts val="5400"/>
              <a:buNone/>
              <a:defRPr sz="5400">
                <a:solidFill>
                  <a:schemeClr val="accent1"/>
                </a:solidFill>
              </a:defRPr>
            </a:lvl2pPr>
            <a:lvl3pPr lvl="2" algn="l">
              <a:lnSpc>
                <a:spcPct val="100000"/>
              </a:lnSpc>
              <a:spcBef>
                <a:spcPts val="0"/>
              </a:spcBef>
              <a:spcAft>
                <a:spcPts val="0"/>
              </a:spcAft>
              <a:buClr>
                <a:schemeClr val="accent1"/>
              </a:buClr>
              <a:buSzPts val="5400"/>
              <a:buNone/>
              <a:defRPr sz="5400">
                <a:solidFill>
                  <a:schemeClr val="accent1"/>
                </a:solidFill>
              </a:defRPr>
            </a:lvl3pPr>
            <a:lvl4pPr lvl="3" algn="l">
              <a:lnSpc>
                <a:spcPct val="100000"/>
              </a:lnSpc>
              <a:spcBef>
                <a:spcPts val="0"/>
              </a:spcBef>
              <a:spcAft>
                <a:spcPts val="0"/>
              </a:spcAft>
              <a:buClr>
                <a:schemeClr val="accent1"/>
              </a:buClr>
              <a:buSzPts val="5400"/>
              <a:buNone/>
              <a:defRPr sz="5400">
                <a:solidFill>
                  <a:schemeClr val="accent1"/>
                </a:solidFill>
              </a:defRPr>
            </a:lvl4pPr>
            <a:lvl5pPr lvl="4" algn="l">
              <a:lnSpc>
                <a:spcPct val="100000"/>
              </a:lnSpc>
              <a:spcBef>
                <a:spcPts val="0"/>
              </a:spcBef>
              <a:spcAft>
                <a:spcPts val="0"/>
              </a:spcAft>
              <a:buClr>
                <a:schemeClr val="accent1"/>
              </a:buClr>
              <a:buSzPts val="5400"/>
              <a:buNone/>
              <a:defRPr sz="5400">
                <a:solidFill>
                  <a:schemeClr val="accent1"/>
                </a:solidFill>
              </a:defRPr>
            </a:lvl5pPr>
            <a:lvl6pPr lvl="5" algn="l">
              <a:lnSpc>
                <a:spcPct val="100000"/>
              </a:lnSpc>
              <a:spcBef>
                <a:spcPts val="0"/>
              </a:spcBef>
              <a:spcAft>
                <a:spcPts val="0"/>
              </a:spcAft>
              <a:buClr>
                <a:schemeClr val="accent1"/>
              </a:buClr>
              <a:buSzPts val="5400"/>
              <a:buNone/>
              <a:defRPr sz="5400">
                <a:solidFill>
                  <a:schemeClr val="accent1"/>
                </a:solidFill>
              </a:defRPr>
            </a:lvl6pPr>
            <a:lvl7pPr lvl="6" algn="l">
              <a:lnSpc>
                <a:spcPct val="100000"/>
              </a:lnSpc>
              <a:spcBef>
                <a:spcPts val="0"/>
              </a:spcBef>
              <a:spcAft>
                <a:spcPts val="0"/>
              </a:spcAft>
              <a:buClr>
                <a:schemeClr val="accent1"/>
              </a:buClr>
              <a:buSzPts val="5400"/>
              <a:buNone/>
              <a:defRPr sz="5400">
                <a:solidFill>
                  <a:schemeClr val="accent1"/>
                </a:solidFill>
              </a:defRPr>
            </a:lvl7pPr>
            <a:lvl8pPr lvl="7" algn="l">
              <a:lnSpc>
                <a:spcPct val="100000"/>
              </a:lnSpc>
              <a:spcBef>
                <a:spcPts val="0"/>
              </a:spcBef>
              <a:spcAft>
                <a:spcPts val="0"/>
              </a:spcAft>
              <a:buClr>
                <a:schemeClr val="accent1"/>
              </a:buClr>
              <a:buSzPts val="5400"/>
              <a:buNone/>
              <a:defRPr sz="5400">
                <a:solidFill>
                  <a:schemeClr val="accent1"/>
                </a:solidFill>
              </a:defRPr>
            </a:lvl8pPr>
            <a:lvl9pPr lvl="8" algn="l">
              <a:lnSpc>
                <a:spcPct val="100000"/>
              </a:lnSpc>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lt2"/>
              </a:buClr>
              <a:buSzPts val="4200"/>
              <a:buNone/>
              <a:defRPr sz="4200">
                <a:solidFill>
                  <a:schemeClr val="lt2"/>
                </a:solidFill>
              </a:defRPr>
            </a:lvl1pPr>
            <a:lvl2pPr lvl="1" algn="ctr">
              <a:lnSpc>
                <a:spcPct val="100000"/>
              </a:lnSpc>
              <a:spcBef>
                <a:spcPts val="0"/>
              </a:spcBef>
              <a:spcAft>
                <a:spcPts val="0"/>
              </a:spcAft>
              <a:buClr>
                <a:schemeClr val="lt2"/>
              </a:buClr>
              <a:buSzPts val="4200"/>
              <a:buNone/>
              <a:defRPr sz="4200">
                <a:solidFill>
                  <a:schemeClr val="lt2"/>
                </a:solidFill>
              </a:defRPr>
            </a:lvl2pPr>
            <a:lvl3pPr lvl="2" algn="ctr">
              <a:lnSpc>
                <a:spcPct val="100000"/>
              </a:lnSpc>
              <a:spcBef>
                <a:spcPts val="0"/>
              </a:spcBef>
              <a:spcAft>
                <a:spcPts val="0"/>
              </a:spcAft>
              <a:buClr>
                <a:schemeClr val="lt2"/>
              </a:buClr>
              <a:buSzPts val="4200"/>
              <a:buNone/>
              <a:defRPr sz="4200">
                <a:solidFill>
                  <a:schemeClr val="lt2"/>
                </a:solidFill>
              </a:defRPr>
            </a:lvl3pPr>
            <a:lvl4pPr lvl="3" algn="ctr">
              <a:lnSpc>
                <a:spcPct val="100000"/>
              </a:lnSpc>
              <a:spcBef>
                <a:spcPts val="0"/>
              </a:spcBef>
              <a:spcAft>
                <a:spcPts val="0"/>
              </a:spcAft>
              <a:buClr>
                <a:schemeClr val="lt2"/>
              </a:buClr>
              <a:buSzPts val="4200"/>
              <a:buNone/>
              <a:defRPr sz="4200">
                <a:solidFill>
                  <a:schemeClr val="lt2"/>
                </a:solidFill>
              </a:defRPr>
            </a:lvl4pPr>
            <a:lvl5pPr lvl="4" algn="ctr">
              <a:lnSpc>
                <a:spcPct val="100000"/>
              </a:lnSpc>
              <a:spcBef>
                <a:spcPts val="0"/>
              </a:spcBef>
              <a:spcAft>
                <a:spcPts val="0"/>
              </a:spcAft>
              <a:buClr>
                <a:schemeClr val="lt2"/>
              </a:buClr>
              <a:buSzPts val="4200"/>
              <a:buNone/>
              <a:defRPr sz="4200">
                <a:solidFill>
                  <a:schemeClr val="lt2"/>
                </a:solidFill>
              </a:defRPr>
            </a:lvl5pPr>
            <a:lvl6pPr lvl="5" algn="ctr">
              <a:lnSpc>
                <a:spcPct val="100000"/>
              </a:lnSpc>
              <a:spcBef>
                <a:spcPts val="0"/>
              </a:spcBef>
              <a:spcAft>
                <a:spcPts val="0"/>
              </a:spcAft>
              <a:buClr>
                <a:schemeClr val="lt2"/>
              </a:buClr>
              <a:buSzPts val="4200"/>
              <a:buNone/>
              <a:defRPr sz="4200">
                <a:solidFill>
                  <a:schemeClr val="lt2"/>
                </a:solidFill>
              </a:defRPr>
            </a:lvl6pPr>
            <a:lvl7pPr lvl="6" algn="ctr">
              <a:lnSpc>
                <a:spcPct val="100000"/>
              </a:lnSpc>
              <a:spcBef>
                <a:spcPts val="0"/>
              </a:spcBef>
              <a:spcAft>
                <a:spcPts val="0"/>
              </a:spcAft>
              <a:buClr>
                <a:schemeClr val="lt2"/>
              </a:buClr>
              <a:buSzPts val="4200"/>
              <a:buNone/>
              <a:defRPr sz="4200">
                <a:solidFill>
                  <a:schemeClr val="lt2"/>
                </a:solidFill>
              </a:defRPr>
            </a:lvl7pPr>
            <a:lvl8pPr lvl="7" algn="ctr">
              <a:lnSpc>
                <a:spcPct val="100000"/>
              </a:lnSpc>
              <a:spcBef>
                <a:spcPts val="0"/>
              </a:spcBef>
              <a:spcAft>
                <a:spcPts val="0"/>
              </a:spcAft>
              <a:buClr>
                <a:schemeClr val="lt2"/>
              </a:buClr>
              <a:buSzPts val="4200"/>
              <a:buNone/>
              <a:defRPr sz="4200">
                <a:solidFill>
                  <a:schemeClr val="lt2"/>
                </a:solidFill>
              </a:defRPr>
            </a:lvl8pPr>
            <a:lvl9pPr lvl="8" algn="ctr">
              <a:lnSpc>
                <a:spcPct val="100000"/>
              </a:lnSpc>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Clr>
                <a:schemeClr val="accent1"/>
              </a:buClr>
              <a:buSzPts val="1800"/>
              <a:buChar char="●"/>
              <a:defRPr>
                <a:solidFill>
                  <a:schemeClr val="accent1"/>
                </a:solidFill>
              </a:defRPr>
            </a:lvl1pPr>
            <a:lvl2pPr marL="914400" lvl="1" indent="-317500" algn="l">
              <a:lnSpc>
                <a:spcPct val="115000"/>
              </a:lnSpc>
              <a:spcBef>
                <a:spcPts val="1600"/>
              </a:spcBef>
              <a:spcAft>
                <a:spcPts val="0"/>
              </a:spcAft>
              <a:buClr>
                <a:schemeClr val="accent1"/>
              </a:buClr>
              <a:buSzPts val="1400"/>
              <a:buChar char="○"/>
              <a:defRPr>
                <a:solidFill>
                  <a:schemeClr val="accent1"/>
                </a:solidFill>
              </a:defRPr>
            </a:lvl2pPr>
            <a:lvl3pPr marL="1371600" lvl="2" indent="-317500" algn="l">
              <a:lnSpc>
                <a:spcPct val="115000"/>
              </a:lnSpc>
              <a:spcBef>
                <a:spcPts val="1600"/>
              </a:spcBef>
              <a:spcAft>
                <a:spcPts val="0"/>
              </a:spcAft>
              <a:buClr>
                <a:schemeClr val="accent1"/>
              </a:buClr>
              <a:buSzPts val="1400"/>
              <a:buChar char="■"/>
              <a:defRPr>
                <a:solidFill>
                  <a:schemeClr val="accent1"/>
                </a:solidFill>
              </a:defRPr>
            </a:lvl3pPr>
            <a:lvl4pPr marL="1828800" lvl="3" indent="-317500" algn="l">
              <a:lnSpc>
                <a:spcPct val="115000"/>
              </a:lnSpc>
              <a:spcBef>
                <a:spcPts val="1600"/>
              </a:spcBef>
              <a:spcAft>
                <a:spcPts val="0"/>
              </a:spcAft>
              <a:buClr>
                <a:schemeClr val="accent1"/>
              </a:buClr>
              <a:buSzPts val="1400"/>
              <a:buChar char="●"/>
              <a:defRPr>
                <a:solidFill>
                  <a:schemeClr val="accent1"/>
                </a:solidFill>
              </a:defRPr>
            </a:lvl4pPr>
            <a:lvl5pPr marL="2286000" lvl="4" indent="-317500" algn="l">
              <a:lnSpc>
                <a:spcPct val="115000"/>
              </a:lnSpc>
              <a:spcBef>
                <a:spcPts val="1600"/>
              </a:spcBef>
              <a:spcAft>
                <a:spcPts val="0"/>
              </a:spcAft>
              <a:buClr>
                <a:schemeClr val="accent1"/>
              </a:buClr>
              <a:buSzPts val="1400"/>
              <a:buChar char="○"/>
              <a:defRPr>
                <a:solidFill>
                  <a:schemeClr val="accent1"/>
                </a:solidFill>
              </a:defRPr>
            </a:lvl5pPr>
            <a:lvl6pPr marL="2743200" lvl="5" indent="-317500" algn="l">
              <a:lnSpc>
                <a:spcPct val="115000"/>
              </a:lnSpc>
              <a:spcBef>
                <a:spcPts val="1600"/>
              </a:spcBef>
              <a:spcAft>
                <a:spcPts val="0"/>
              </a:spcAft>
              <a:buClr>
                <a:schemeClr val="accent1"/>
              </a:buClr>
              <a:buSzPts val="1400"/>
              <a:buChar char="■"/>
              <a:defRPr>
                <a:solidFill>
                  <a:schemeClr val="accent1"/>
                </a:solidFill>
              </a:defRPr>
            </a:lvl6pPr>
            <a:lvl7pPr marL="3200400" lvl="6" indent="-317500" algn="l">
              <a:lnSpc>
                <a:spcPct val="115000"/>
              </a:lnSpc>
              <a:spcBef>
                <a:spcPts val="1600"/>
              </a:spcBef>
              <a:spcAft>
                <a:spcPts val="0"/>
              </a:spcAft>
              <a:buClr>
                <a:schemeClr val="accent1"/>
              </a:buClr>
              <a:buSzPts val="1400"/>
              <a:buChar char="●"/>
              <a:defRPr>
                <a:solidFill>
                  <a:schemeClr val="accent1"/>
                </a:solidFill>
              </a:defRPr>
            </a:lvl7pPr>
            <a:lvl8pPr marL="3657600" lvl="7" indent="-317500" algn="l">
              <a:lnSpc>
                <a:spcPct val="115000"/>
              </a:lnSpc>
              <a:spcBef>
                <a:spcPts val="1600"/>
              </a:spcBef>
              <a:spcAft>
                <a:spcPts val="0"/>
              </a:spcAft>
              <a:buClr>
                <a:schemeClr val="accent1"/>
              </a:buClr>
              <a:buSzPts val="1400"/>
              <a:buChar char="○"/>
              <a:defRPr>
                <a:solidFill>
                  <a:schemeClr val="accent1"/>
                </a:solidFill>
              </a:defRPr>
            </a:lvl8pPr>
            <a:lvl9pPr marL="4114800" lvl="8" indent="-317500" algn="l">
              <a:lnSpc>
                <a:spcPct val="115000"/>
              </a:lnSpc>
              <a:spcBef>
                <a:spcPts val="1600"/>
              </a:spcBef>
              <a:spcAft>
                <a:spcPts val="160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Old Standard TT"/>
              <a:buNone/>
              <a:defRPr sz="3000" b="0" i="0" u="none" strike="noStrike" cap="none">
                <a:solidFill>
                  <a:schemeClr val="dk1"/>
                </a:solidFill>
                <a:latin typeface="Old Standard TT"/>
                <a:ea typeface="Old Standard TT"/>
                <a:cs typeface="Old Standard TT"/>
                <a:sym typeface="Old Standard TT"/>
              </a:defRPr>
            </a:lvl1pPr>
            <a:lvl2pPr marR="0" lvl="1" algn="l" rtl="0">
              <a:lnSpc>
                <a:spcPct val="100000"/>
              </a:lnSpc>
              <a:spcBef>
                <a:spcPts val="0"/>
              </a:spcBef>
              <a:spcAft>
                <a:spcPts val="0"/>
              </a:spcAft>
              <a:buClr>
                <a:schemeClr val="dk1"/>
              </a:buClr>
              <a:buSzPts val="3000"/>
              <a:buFont typeface="Old Standard TT"/>
              <a:buNone/>
              <a:defRPr sz="3000" b="0" i="0" u="none" strike="noStrike" cap="none">
                <a:solidFill>
                  <a:schemeClr val="dk1"/>
                </a:solidFill>
                <a:latin typeface="Old Standard TT"/>
                <a:ea typeface="Old Standard TT"/>
                <a:cs typeface="Old Standard TT"/>
                <a:sym typeface="Old Standard TT"/>
              </a:defRPr>
            </a:lvl2pPr>
            <a:lvl3pPr marR="0" lvl="2" algn="l" rtl="0">
              <a:lnSpc>
                <a:spcPct val="100000"/>
              </a:lnSpc>
              <a:spcBef>
                <a:spcPts val="0"/>
              </a:spcBef>
              <a:spcAft>
                <a:spcPts val="0"/>
              </a:spcAft>
              <a:buClr>
                <a:schemeClr val="dk1"/>
              </a:buClr>
              <a:buSzPts val="3000"/>
              <a:buFont typeface="Old Standard TT"/>
              <a:buNone/>
              <a:defRPr sz="3000" b="0" i="0" u="none" strike="noStrike" cap="none">
                <a:solidFill>
                  <a:schemeClr val="dk1"/>
                </a:solidFill>
                <a:latin typeface="Old Standard TT"/>
                <a:ea typeface="Old Standard TT"/>
                <a:cs typeface="Old Standard TT"/>
                <a:sym typeface="Old Standard TT"/>
              </a:defRPr>
            </a:lvl3pPr>
            <a:lvl4pPr marR="0" lvl="3" algn="l" rtl="0">
              <a:lnSpc>
                <a:spcPct val="100000"/>
              </a:lnSpc>
              <a:spcBef>
                <a:spcPts val="0"/>
              </a:spcBef>
              <a:spcAft>
                <a:spcPts val="0"/>
              </a:spcAft>
              <a:buClr>
                <a:schemeClr val="dk1"/>
              </a:buClr>
              <a:buSzPts val="3000"/>
              <a:buFont typeface="Old Standard TT"/>
              <a:buNone/>
              <a:defRPr sz="3000" b="0" i="0" u="none" strike="noStrike" cap="none">
                <a:solidFill>
                  <a:schemeClr val="dk1"/>
                </a:solidFill>
                <a:latin typeface="Old Standard TT"/>
                <a:ea typeface="Old Standard TT"/>
                <a:cs typeface="Old Standard TT"/>
                <a:sym typeface="Old Standard TT"/>
              </a:defRPr>
            </a:lvl4pPr>
            <a:lvl5pPr marR="0" lvl="4" algn="l" rtl="0">
              <a:lnSpc>
                <a:spcPct val="100000"/>
              </a:lnSpc>
              <a:spcBef>
                <a:spcPts val="0"/>
              </a:spcBef>
              <a:spcAft>
                <a:spcPts val="0"/>
              </a:spcAft>
              <a:buClr>
                <a:schemeClr val="dk1"/>
              </a:buClr>
              <a:buSzPts val="3000"/>
              <a:buFont typeface="Old Standard TT"/>
              <a:buNone/>
              <a:defRPr sz="3000" b="0" i="0" u="none" strike="noStrike" cap="none">
                <a:solidFill>
                  <a:schemeClr val="dk1"/>
                </a:solidFill>
                <a:latin typeface="Old Standard TT"/>
                <a:ea typeface="Old Standard TT"/>
                <a:cs typeface="Old Standard TT"/>
                <a:sym typeface="Old Standard TT"/>
              </a:defRPr>
            </a:lvl5pPr>
            <a:lvl6pPr marR="0" lvl="5" algn="l" rtl="0">
              <a:lnSpc>
                <a:spcPct val="100000"/>
              </a:lnSpc>
              <a:spcBef>
                <a:spcPts val="0"/>
              </a:spcBef>
              <a:spcAft>
                <a:spcPts val="0"/>
              </a:spcAft>
              <a:buClr>
                <a:schemeClr val="dk1"/>
              </a:buClr>
              <a:buSzPts val="3000"/>
              <a:buFont typeface="Old Standard TT"/>
              <a:buNone/>
              <a:defRPr sz="3000" b="0" i="0" u="none" strike="noStrike" cap="none">
                <a:solidFill>
                  <a:schemeClr val="dk1"/>
                </a:solidFill>
                <a:latin typeface="Old Standard TT"/>
                <a:ea typeface="Old Standard TT"/>
                <a:cs typeface="Old Standard TT"/>
                <a:sym typeface="Old Standard TT"/>
              </a:defRPr>
            </a:lvl6pPr>
            <a:lvl7pPr marR="0" lvl="6" algn="l" rtl="0">
              <a:lnSpc>
                <a:spcPct val="100000"/>
              </a:lnSpc>
              <a:spcBef>
                <a:spcPts val="0"/>
              </a:spcBef>
              <a:spcAft>
                <a:spcPts val="0"/>
              </a:spcAft>
              <a:buClr>
                <a:schemeClr val="dk1"/>
              </a:buClr>
              <a:buSzPts val="3000"/>
              <a:buFont typeface="Old Standard TT"/>
              <a:buNone/>
              <a:defRPr sz="3000" b="0" i="0" u="none" strike="noStrike" cap="none">
                <a:solidFill>
                  <a:schemeClr val="dk1"/>
                </a:solidFill>
                <a:latin typeface="Old Standard TT"/>
                <a:ea typeface="Old Standard TT"/>
                <a:cs typeface="Old Standard TT"/>
                <a:sym typeface="Old Standard TT"/>
              </a:defRPr>
            </a:lvl7pPr>
            <a:lvl8pPr marR="0" lvl="7" algn="l" rtl="0">
              <a:lnSpc>
                <a:spcPct val="100000"/>
              </a:lnSpc>
              <a:spcBef>
                <a:spcPts val="0"/>
              </a:spcBef>
              <a:spcAft>
                <a:spcPts val="0"/>
              </a:spcAft>
              <a:buClr>
                <a:schemeClr val="dk1"/>
              </a:buClr>
              <a:buSzPts val="3000"/>
              <a:buFont typeface="Old Standard TT"/>
              <a:buNone/>
              <a:defRPr sz="3000" b="0" i="0" u="none" strike="noStrike" cap="none">
                <a:solidFill>
                  <a:schemeClr val="dk1"/>
                </a:solidFill>
                <a:latin typeface="Old Standard TT"/>
                <a:ea typeface="Old Standard TT"/>
                <a:cs typeface="Old Standard TT"/>
                <a:sym typeface="Old Standard TT"/>
              </a:defRPr>
            </a:lvl8pPr>
            <a:lvl9pPr marR="0" lvl="8" algn="l" rtl="0">
              <a:lnSpc>
                <a:spcPct val="100000"/>
              </a:lnSpc>
              <a:spcBef>
                <a:spcPts val="0"/>
              </a:spcBef>
              <a:spcAft>
                <a:spcPts val="0"/>
              </a:spcAft>
              <a:buClr>
                <a:schemeClr val="dk1"/>
              </a:buClr>
              <a:buSzPts val="3000"/>
              <a:buFont typeface="Old Standard TT"/>
              <a:buNone/>
              <a:defRPr sz="3000" b="0" i="0" u="none" strike="noStrike" cap="none">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1"/>
              </a:buClr>
              <a:buSzPts val="1800"/>
              <a:buFont typeface="Old Standard TT"/>
              <a:buChar char="●"/>
              <a:defRPr sz="1800" b="0" i="0" u="none" strike="noStrike" cap="none">
                <a:solidFill>
                  <a:schemeClr val="dk1"/>
                </a:solidFill>
                <a:latin typeface="Old Standard TT"/>
                <a:ea typeface="Old Standard TT"/>
                <a:cs typeface="Old Standard TT"/>
                <a:sym typeface="Old Standard TT"/>
              </a:defRPr>
            </a:lvl1pPr>
            <a:lvl2pPr marL="914400" marR="0" lvl="1" indent="-317500" algn="l" rtl="0">
              <a:lnSpc>
                <a:spcPct val="115000"/>
              </a:lnSpc>
              <a:spcBef>
                <a:spcPts val="160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2pPr>
            <a:lvl3pPr marL="1371600" marR="0" lvl="2" indent="-317500" algn="l" rtl="0">
              <a:lnSpc>
                <a:spcPct val="115000"/>
              </a:lnSpc>
              <a:spcBef>
                <a:spcPts val="160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3pPr>
            <a:lvl4pPr marL="1828800" marR="0" lvl="3" indent="-317500" algn="l" rtl="0">
              <a:lnSpc>
                <a:spcPct val="115000"/>
              </a:lnSpc>
              <a:spcBef>
                <a:spcPts val="160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4pPr>
            <a:lvl5pPr marL="2286000" marR="0" lvl="4" indent="-317500" algn="l" rtl="0">
              <a:lnSpc>
                <a:spcPct val="115000"/>
              </a:lnSpc>
              <a:spcBef>
                <a:spcPts val="160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5pPr>
            <a:lvl6pPr marL="2743200" marR="0" lvl="5" indent="-317500" algn="l" rtl="0">
              <a:lnSpc>
                <a:spcPct val="115000"/>
              </a:lnSpc>
              <a:spcBef>
                <a:spcPts val="160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6pPr>
            <a:lvl7pPr marL="3200400" marR="0" lvl="6" indent="-317500" algn="l" rtl="0">
              <a:lnSpc>
                <a:spcPct val="115000"/>
              </a:lnSpc>
              <a:spcBef>
                <a:spcPts val="160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7pPr>
            <a:lvl8pPr marL="3657600" marR="0" lvl="7" indent="-317500" algn="l" rtl="0">
              <a:lnSpc>
                <a:spcPct val="115000"/>
              </a:lnSpc>
              <a:spcBef>
                <a:spcPts val="160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8pPr>
            <a:lvl9pPr marL="4114800" marR="0" lvl="8" indent="-317500" algn="l" rtl="0">
              <a:lnSpc>
                <a:spcPct val="115000"/>
              </a:lnSpc>
              <a:spcBef>
                <a:spcPts val="1600"/>
              </a:spcBef>
              <a:spcAft>
                <a:spcPts val="160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3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mailto:Malaysiajuliati095@gmail.com"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hyperlink" Target="mailto:MalaysiaKinn@ftms.edu.my" TargetMode="Externa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59" name="Google Shape;59;p13"/>
          <p:cNvPicPr preferRelativeResize="0"/>
          <p:nvPr/>
        </p:nvPicPr>
        <p:blipFill rotWithShape="1">
          <a:blip r:embed="rId3">
            <a:alphaModFix/>
          </a:blip>
          <a:srcRect/>
          <a:stretch/>
        </p:blipFill>
        <p:spPr>
          <a:xfrm>
            <a:off x="3072000" y="170525"/>
            <a:ext cx="3000000" cy="1994099"/>
          </a:xfrm>
          <a:prstGeom prst="rect">
            <a:avLst/>
          </a:prstGeom>
          <a:noFill/>
          <a:ln>
            <a:noFill/>
          </a:ln>
        </p:spPr>
      </p:pic>
      <p:sp>
        <p:nvSpPr>
          <p:cNvPr id="60" name="Google Shape;60;p13"/>
          <p:cNvSpPr txBox="1">
            <a:spLocks noGrp="1"/>
          </p:cNvSpPr>
          <p:nvPr>
            <p:ph type="ctrTitle"/>
          </p:nvPr>
        </p:nvSpPr>
        <p:spPr>
          <a:xfrm>
            <a:off x="512700" y="2230250"/>
            <a:ext cx="8118600" cy="2348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r>
              <a:rPr lang="en" sz="3000" b="1" dirty="0">
                <a:latin typeface="Times New Roman"/>
                <a:ea typeface="Times New Roman"/>
                <a:cs typeface="Times New Roman"/>
                <a:sym typeface="Times New Roman"/>
              </a:rPr>
              <a:t>Department of Information Technology</a:t>
            </a:r>
            <a:endParaRPr sz="3000" b="1"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2400" dirty="0">
                <a:latin typeface="Times New Roman"/>
                <a:ea typeface="Times New Roman"/>
                <a:cs typeface="Times New Roman"/>
                <a:sym typeface="Times New Roman"/>
              </a:rPr>
              <a:t>A.P. Shah Institute of Technology</a:t>
            </a:r>
            <a:endParaRPr sz="2400"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2400" dirty="0">
                <a:latin typeface="Times New Roman"/>
                <a:ea typeface="Times New Roman"/>
                <a:cs typeface="Times New Roman"/>
                <a:sym typeface="Times New Roman"/>
              </a:rPr>
              <a:t>G.B.Road,Kasarvadavli, Thane(W), Mumbai-400615</a:t>
            </a:r>
            <a:endParaRPr sz="2400" dirty="0">
              <a:latin typeface="Times New Roman"/>
              <a:ea typeface="Times New Roman"/>
              <a:cs typeface="Times New Roman"/>
              <a:sym typeface="Times New Roman"/>
            </a:endParaRPr>
          </a:p>
          <a:p>
            <a:pPr marL="0" lvl="0" indent="0" algn="ctr" rtl="0">
              <a:lnSpc>
                <a:spcPct val="100000"/>
              </a:lnSpc>
              <a:spcBef>
                <a:spcPts val="0"/>
              </a:spcBef>
              <a:spcAft>
                <a:spcPts val="0"/>
              </a:spcAft>
              <a:buSzPts val="4200"/>
              <a:buNone/>
            </a:pPr>
            <a:r>
              <a:rPr lang="en" sz="2400" dirty="0">
                <a:latin typeface="Times New Roman"/>
                <a:ea typeface="Times New Roman"/>
                <a:cs typeface="Times New Roman"/>
                <a:sym typeface="Times New Roman"/>
              </a:rPr>
              <a:t>UNIVERSITY OF MUMBAI</a:t>
            </a:r>
            <a:endParaRPr sz="2400" dirty="0">
              <a:latin typeface="Times New Roman"/>
              <a:ea typeface="Times New Roman"/>
              <a:cs typeface="Times New Roman"/>
              <a:sym typeface="Times New Roman"/>
            </a:endParaRPr>
          </a:p>
          <a:p>
            <a:pPr marL="0" lvl="0" indent="0" algn="ctr" rtl="0">
              <a:lnSpc>
                <a:spcPct val="100000"/>
              </a:lnSpc>
              <a:spcBef>
                <a:spcPts val="0"/>
              </a:spcBef>
              <a:spcAft>
                <a:spcPts val="0"/>
              </a:spcAft>
              <a:buSzPts val="4200"/>
              <a:buNone/>
            </a:pPr>
            <a:r>
              <a:rPr lang="en" sz="2400" dirty="0">
                <a:latin typeface="Times New Roman"/>
                <a:ea typeface="Times New Roman"/>
                <a:cs typeface="Times New Roman"/>
                <a:sym typeface="Times New Roman"/>
              </a:rPr>
              <a:t>Academic Year 2020-2021</a:t>
            </a:r>
            <a:endParaRPr sz="2400" dirty="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1.5 Scope</a:t>
            </a:r>
            <a:endParaRPr b="1" dirty="0">
              <a:latin typeface="Times New Roman"/>
              <a:ea typeface="Times New Roman"/>
              <a:cs typeface="Times New Roman"/>
              <a:sym typeface="Times New Roman"/>
            </a:endParaRPr>
          </a:p>
        </p:txBody>
      </p:sp>
      <p:sp>
        <p:nvSpPr>
          <p:cNvPr id="101" name="Google Shape;101;p20"/>
          <p:cNvSpPr txBox="1">
            <a:spLocks noGrp="1"/>
          </p:cNvSpPr>
          <p:nvPr>
            <p:ph type="body" idx="1"/>
          </p:nvPr>
        </p:nvSpPr>
        <p:spPr>
          <a:xfrm>
            <a:off x="0" y="613200"/>
            <a:ext cx="9144000" cy="4530300"/>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Significantly reduces human involvement by processes automation</a:t>
            </a:r>
          </a:p>
          <a:p>
            <a:pPr marL="285750" indent="-285750" algn="just">
              <a:lnSpc>
                <a:spcPct val="150000"/>
              </a:lnSpc>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Helps retain resources by performing tireless rigorous work of information processing, hence instructors can focus more on academic part rather than devote much time to question papers design.</a:t>
            </a:r>
          </a:p>
          <a:p>
            <a:pPr marL="285750" indent="-285750" algn="just">
              <a:lnSpc>
                <a:spcPct val="150000"/>
              </a:lnSpc>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 System allows for rapid data retrieval and manipulations to generate output on the click with minimum effort.</a:t>
            </a:r>
          </a:p>
          <a:p>
            <a:pPr marL="285750" indent="-285750" algn="just">
              <a:lnSpc>
                <a:spcPct val="150000"/>
              </a:lnSpc>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Robust algorithm provides unbiased results due to random selection of questions and eliminates duplications. </a:t>
            </a:r>
          </a:p>
          <a:p>
            <a:pPr marL="285750" indent="-285750" algn="just">
              <a:lnSpc>
                <a:spcPct val="150000"/>
              </a:lnSpc>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System offers concise storage of question items, question bank can cover wide range of subjects and question types</a:t>
            </a:r>
            <a:endParaRPr lang="en-IN" sz="1550"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en-IN" sz="1550" dirty="0">
                <a:latin typeface="Times New Roman" panose="02020603050405020304" pitchFamily="18" charset="0"/>
                <a:cs typeface="Times New Roman" panose="02020603050405020304" pitchFamily="18" charset="0"/>
              </a:rPr>
              <a:t>Have a good user interface</a:t>
            </a:r>
          </a:p>
          <a:p>
            <a:pPr marL="285750" indent="-285750" algn="just">
              <a:lnSpc>
                <a:spcPct val="150000"/>
              </a:lnSpc>
              <a:buFont typeface="Arial" panose="020B0604020202020204" pitchFamily="34" charset="0"/>
              <a:buChar char="•"/>
            </a:pPr>
            <a:r>
              <a:rPr lang="en-IN" sz="1550" dirty="0">
                <a:latin typeface="Times New Roman" panose="02020603050405020304" pitchFamily="18" charset="0"/>
                <a:cs typeface="Times New Roman" panose="02020603050405020304" pitchFamily="18" charset="0"/>
              </a:rPr>
              <a:t>Be easy to operate</a:t>
            </a:r>
          </a:p>
          <a:p>
            <a:pPr marL="285750" indent="-285750" algn="just">
              <a:lnSpc>
                <a:spcPct val="150000"/>
              </a:lnSpc>
              <a:buFont typeface="Arial" panose="020B0604020202020204" pitchFamily="34" charset="0"/>
              <a:buChar char="•"/>
            </a:pPr>
            <a:r>
              <a:rPr lang="en-IN" sz="1550" dirty="0">
                <a:latin typeface="Times New Roman" panose="02020603050405020304" pitchFamily="18" charset="0"/>
                <a:cs typeface="Times New Roman" panose="02020603050405020304" pitchFamily="18" charset="0"/>
              </a:rPr>
              <a:t>Be easy to understand by the user and operator </a:t>
            </a:r>
          </a:p>
          <a:p>
            <a:pPr marL="285750" indent="-285750" algn="just">
              <a:lnSpc>
                <a:spcPct val="150000"/>
              </a:lnSpc>
              <a:buFont typeface="Arial" panose="020B0604020202020204" pitchFamily="34" charset="0"/>
              <a:buChar char="•"/>
            </a:pPr>
            <a:r>
              <a:rPr lang="en-IN" sz="1550" dirty="0">
                <a:latin typeface="Times New Roman" panose="02020603050405020304" pitchFamily="18" charset="0"/>
                <a:cs typeface="Times New Roman" panose="02020603050405020304" pitchFamily="18" charset="0"/>
              </a:rPr>
              <a:t>Be expandable</a:t>
            </a:r>
          </a:p>
          <a:p>
            <a:pPr marL="457200" lvl="0" indent="-228600" algn="l" rtl="0">
              <a:lnSpc>
                <a:spcPct val="115000"/>
              </a:lnSpc>
              <a:spcBef>
                <a:spcPts val="0"/>
              </a:spcBef>
              <a:spcAft>
                <a:spcPts val="0"/>
              </a:spcAft>
              <a:buSzPts val="1800"/>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1.6 Technology stack</a:t>
            </a:r>
            <a:endParaRPr b="1" dirty="0">
              <a:latin typeface="Times New Roman"/>
              <a:ea typeface="Times New Roman"/>
              <a:cs typeface="Times New Roman"/>
              <a:sym typeface="Times New Roman"/>
            </a:endParaRPr>
          </a:p>
        </p:txBody>
      </p:sp>
      <p:sp>
        <p:nvSpPr>
          <p:cNvPr id="107" name="Google Shape;107;p21"/>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114300" indent="0" algn="ctr">
              <a:buNone/>
            </a:pPr>
            <a:r>
              <a:rPr lang="en" dirty="0"/>
              <a:t> </a:t>
            </a:r>
            <a:r>
              <a:rPr lang="en-IN" sz="1814" b="1" dirty="0">
                <a:latin typeface="Times New Roman" panose="02020603050405020304" pitchFamily="18" charset="0"/>
                <a:cs typeface="Times New Roman" panose="02020603050405020304" pitchFamily="18" charset="0"/>
              </a:rPr>
              <a:t>HARDWARE</a:t>
            </a:r>
          </a:p>
          <a:p>
            <a:pPr marL="257200" indent="-257200"/>
            <a:endParaRPr lang="en-IN" sz="1501" b="1" dirty="0">
              <a:latin typeface="Times New Roman" panose="02020603050405020304" pitchFamily="18" charset="0"/>
              <a:cs typeface="Times New Roman" panose="02020603050405020304" pitchFamily="18" charset="0"/>
            </a:endParaRPr>
          </a:p>
          <a:p>
            <a:pPr marL="342900" algn="just">
              <a:buFont typeface="Arial" panose="020B0604020202020204" pitchFamily="34" charset="0"/>
              <a:buChar char="•"/>
            </a:pPr>
            <a:r>
              <a:rPr lang="en-IN" sz="1814" dirty="0">
                <a:latin typeface="Times New Roman" panose="02020603050405020304" pitchFamily="18" charset="0"/>
                <a:cs typeface="Times New Roman" panose="02020603050405020304" pitchFamily="18" charset="0"/>
              </a:rPr>
              <a:t>Processor type: Minimum:- Intel Pentium 3/ Pentium 4</a:t>
            </a:r>
          </a:p>
          <a:p>
            <a:pPr marL="1371600" lvl="3" indent="0" algn="just">
              <a:buNone/>
            </a:pPr>
            <a:r>
              <a:rPr lang="en-IN" sz="1814" dirty="0">
                <a:latin typeface="Times New Roman" panose="02020603050405020304" pitchFamily="18" charset="0"/>
                <a:cs typeface="Times New Roman" panose="02020603050405020304" pitchFamily="18" charset="0"/>
              </a:rPr>
              <a:t>Recommended:- Intel Core 2 duo or higher</a:t>
            </a:r>
          </a:p>
          <a:p>
            <a:pPr marL="342900" lvl="3" indent="-342900" algn="just">
              <a:buFont typeface="Arial" panose="020B0604020202020204" pitchFamily="34" charset="0"/>
              <a:buChar char="•"/>
            </a:pPr>
            <a:r>
              <a:rPr lang="en-IN" sz="1814" dirty="0">
                <a:latin typeface="Times New Roman" panose="02020603050405020304" pitchFamily="18" charset="0"/>
                <a:cs typeface="Times New Roman" panose="02020603050405020304" pitchFamily="18" charset="0"/>
              </a:rPr>
              <a:t>Processor Speed:- 2.1Ghz or more</a:t>
            </a:r>
          </a:p>
          <a:p>
            <a:pPr marL="342900" lvl="3" indent="-342900" algn="just">
              <a:buFont typeface="Arial" panose="020B0604020202020204" pitchFamily="34" charset="0"/>
              <a:buChar char="•"/>
            </a:pPr>
            <a:r>
              <a:rPr lang="en-IN" sz="1814" dirty="0">
                <a:latin typeface="Times New Roman" panose="02020603050405020304" pitchFamily="18" charset="0"/>
                <a:cs typeface="Times New Roman" panose="02020603050405020304" pitchFamily="18" charset="0"/>
              </a:rPr>
              <a:t>RAM:- Minimum:- 2GB DDR3 RAM</a:t>
            </a:r>
          </a:p>
          <a:p>
            <a:pPr marL="0" lvl="3" indent="0" algn="just">
              <a:buNone/>
            </a:pPr>
            <a:r>
              <a:rPr lang="en-IN" sz="1814" dirty="0">
                <a:latin typeface="Times New Roman" panose="02020603050405020304" pitchFamily="18" charset="0"/>
                <a:cs typeface="Times New Roman" panose="02020603050405020304" pitchFamily="18" charset="0"/>
              </a:rPr>
              <a:t>	Recommended:- 4GB DDR3 RAM</a:t>
            </a:r>
          </a:p>
          <a:p>
            <a:pPr marL="342900" lvl="3" indent="-342900" algn="just">
              <a:buFont typeface="Arial" panose="020B0604020202020204" pitchFamily="34" charset="0"/>
              <a:buChar char="•"/>
            </a:pPr>
            <a:r>
              <a:rPr lang="en-IN" sz="1814" dirty="0">
                <a:latin typeface="Times New Roman" panose="02020603050405020304" pitchFamily="18" charset="0"/>
                <a:cs typeface="Times New Roman" panose="02020603050405020304" pitchFamily="18" charset="0"/>
              </a:rPr>
              <a:t>Hard Disk Space:- 160GB Hard Disk space</a:t>
            </a:r>
          </a:p>
          <a:p>
            <a:pPr marL="114300" lvl="0" indent="0" algn="l" rtl="0">
              <a:lnSpc>
                <a:spcPct val="115000"/>
              </a:lnSpc>
              <a:spcBef>
                <a:spcPts val="0"/>
              </a:spcBef>
              <a:spcAft>
                <a:spcPts val="0"/>
              </a:spcAft>
              <a:buSzPts val="1800"/>
              <a:buNone/>
            </a:pPr>
            <a:r>
              <a:rPr lang="en" dirty="0"/>
              <a:t>                </a:t>
            </a:r>
            <a:endParaRPr dirty="0"/>
          </a:p>
          <a:p>
            <a:pPr marL="114300" lvl="0" indent="0" algn="l" rtl="0">
              <a:lnSpc>
                <a:spcPct val="115000"/>
              </a:lnSpc>
              <a:spcBef>
                <a:spcPts val="0"/>
              </a:spcBef>
              <a:spcAft>
                <a:spcPts val="0"/>
              </a:spcAft>
              <a:buSzPts val="1800"/>
              <a:buNone/>
            </a:pPr>
            <a:r>
              <a:rPr lang="en" dirty="0"/>
              <a:t>                        </a:t>
            </a:r>
            <a:endParaRPr dirty="0"/>
          </a:p>
          <a:p>
            <a:pPr marL="457200" lvl="0" indent="-228600" algn="l" rtl="0">
              <a:lnSpc>
                <a:spcPct val="115000"/>
              </a:lnSpc>
              <a:spcBef>
                <a:spcPts val="0"/>
              </a:spcBef>
              <a:spcAft>
                <a:spcPts val="0"/>
              </a:spcAft>
              <a:buSzPts val="1800"/>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1.6 Technology stack</a:t>
            </a:r>
            <a:endParaRPr b="1" dirty="0">
              <a:latin typeface="Times New Roman"/>
              <a:ea typeface="Times New Roman"/>
              <a:cs typeface="Times New Roman"/>
              <a:sym typeface="Times New Roman"/>
            </a:endParaRPr>
          </a:p>
        </p:txBody>
      </p:sp>
      <p:sp>
        <p:nvSpPr>
          <p:cNvPr id="107" name="Google Shape;107;p21"/>
          <p:cNvSpPr txBox="1">
            <a:spLocks noGrp="1"/>
          </p:cNvSpPr>
          <p:nvPr>
            <p:ph type="body" idx="1"/>
          </p:nvPr>
        </p:nvSpPr>
        <p:spPr>
          <a:xfrm>
            <a:off x="0" y="1171600"/>
            <a:ext cx="9144000" cy="3971900"/>
          </a:xfrm>
          <a:prstGeom prst="rect">
            <a:avLst/>
          </a:prstGeom>
          <a:noFill/>
          <a:ln>
            <a:noFill/>
          </a:ln>
        </p:spPr>
        <p:txBody>
          <a:bodyPr spcFirstLastPara="1" wrap="square" lIns="91425" tIns="91425" rIns="91425" bIns="91425" anchor="t" anchorCtr="0">
            <a:noAutofit/>
          </a:bodyPr>
          <a:lstStyle/>
          <a:p>
            <a:pPr marL="114300" indent="0" algn="ctr">
              <a:lnSpc>
                <a:spcPct val="100000"/>
              </a:lnSpc>
              <a:buNone/>
            </a:pPr>
            <a:r>
              <a:rPr lang="en-IN" sz="1800" b="1" dirty="0">
                <a:latin typeface="Times New Roman" panose="02020603050405020304" pitchFamily="18" charset="0"/>
                <a:cs typeface="Times New Roman" panose="02020603050405020304" pitchFamily="18" charset="0"/>
              </a:rPr>
              <a:t>SOFTWARE</a:t>
            </a:r>
          </a:p>
          <a:p>
            <a:pPr marL="257200" indent="-257200">
              <a:lnSpc>
                <a:spcPct val="100000"/>
              </a:lnSpc>
            </a:pPr>
            <a:endParaRPr lang="en-IN" sz="1400" b="1" dirty="0">
              <a:latin typeface="Times New Roman" panose="02020603050405020304" pitchFamily="18" charset="0"/>
              <a:cs typeface="Times New Roman" panose="02020603050405020304" pitchFamily="18" charset="0"/>
            </a:endParaRPr>
          </a:p>
          <a:p>
            <a:pPr marL="285750" indent="-285750" algn="just">
              <a:lnSpc>
                <a:spcPct val="10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Operating System: Windows XP/2000/Vista/7/8/10 or Linux or MacOS</a:t>
            </a:r>
          </a:p>
          <a:p>
            <a:pPr marL="311079" indent="-311079" algn="just">
              <a:lnSpc>
                <a:spcPct val="100000"/>
              </a:lnSpc>
              <a:buFont typeface="Arial" panose="020B0604020202020204" pitchFamily="34" charset="0"/>
              <a:buChar char="•"/>
            </a:pPr>
            <a:endParaRPr lang="en-IN" sz="1800" dirty="0">
              <a:latin typeface="Times New Roman" panose="02020603050405020304" pitchFamily="18" charset="0"/>
              <a:cs typeface="Times New Roman" panose="02020603050405020304" pitchFamily="18" charset="0"/>
            </a:endParaRPr>
          </a:p>
          <a:p>
            <a:pPr marL="285750" indent="-285750" algn="just">
              <a:lnSpc>
                <a:spcPct val="10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Languages used: PHP, JavaScript, HTML, CSS, XML</a:t>
            </a:r>
          </a:p>
          <a:p>
            <a:pPr marL="311079" indent="-311079" algn="just">
              <a:lnSpc>
                <a:spcPct val="100000"/>
              </a:lnSpc>
              <a:buFont typeface="Arial" panose="020B0604020202020204" pitchFamily="34" charset="0"/>
              <a:buChar char="•"/>
            </a:pPr>
            <a:endParaRPr lang="en-IN" sz="1800" dirty="0">
              <a:latin typeface="Times New Roman" panose="02020603050405020304" pitchFamily="18" charset="0"/>
              <a:cs typeface="Times New Roman" panose="02020603050405020304" pitchFamily="18" charset="0"/>
            </a:endParaRPr>
          </a:p>
          <a:p>
            <a:pPr marL="285750" indent="-285750" algn="just">
              <a:lnSpc>
                <a:spcPct val="10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Algorithm Used- Shuffling Algorithm</a:t>
            </a:r>
          </a:p>
          <a:p>
            <a:pPr marL="311079" indent="-311079" algn="just">
              <a:lnSpc>
                <a:spcPct val="100000"/>
              </a:lnSpc>
              <a:buFont typeface="Arial" panose="020B0604020202020204" pitchFamily="34" charset="0"/>
              <a:buChar char="•"/>
            </a:pPr>
            <a:endParaRPr lang="en-IN" sz="1800" dirty="0">
              <a:latin typeface="Times New Roman" panose="02020603050405020304" pitchFamily="18" charset="0"/>
              <a:cs typeface="Times New Roman" panose="02020603050405020304" pitchFamily="18" charset="0"/>
            </a:endParaRPr>
          </a:p>
          <a:p>
            <a:pPr marL="285750" indent="-285750" algn="just">
              <a:lnSpc>
                <a:spcPct val="10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Database:- MySQL Database</a:t>
            </a:r>
          </a:p>
          <a:p>
            <a:pPr marL="311079" indent="-311079" algn="just">
              <a:lnSpc>
                <a:spcPct val="100000"/>
              </a:lnSpc>
              <a:buFont typeface="Arial" panose="020B0604020202020204" pitchFamily="34" charset="0"/>
              <a:buChar char="•"/>
            </a:pPr>
            <a:endParaRPr lang="en-IN" sz="1800" dirty="0">
              <a:latin typeface="Times New Roman" panose="02020603050405020304" pitchFamily="18" charset="0"/>
              <a:cs typeface="Times New Roman" panose="02020603050405020304" pitchFamily="18" charset="0"/>
            </a:endParaRPr>
          </a:p>
          <a:p>
            <a:pPr marL="285750" indent="-285750" algn="just">
              <a:lnSpc>
                <a:spcPct val="100000"/>
              </a:lnSpc>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Browser:- Testing Environment</a:t>
            </a:r>
          </a:p>
          <a:p>
            <a:pPr marL="285750" indent="-285750" algn="just">
              <a:lnSpc>
                <a:spcPct val="100000"/>
              </a:lnSpc>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285750" indent="-285750" algn="just">
              <a:lnSpc>
                <a:spcPct val="100000"/>
              </a:lnSpc>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WAMP or XAMPP Server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endParaRPr lang="en-IN" sz="1800" dirty="0">
              <a:latin typeface="Times New Roman" panose="02020603050405020304" pitchFamily="18" charset="0"/>
              <a:cs typeface="Times New Roman" panose="02020603050405020304" pitchFamily="18" charset="0"/>
            </a:endParaRPr>
          </a:p>
          <a:p>
            <a:pPr marL="114300" indent="0" algn="ctr">
              <a:buNone/>
            </a:pPr>
            <a:r>
              <a:rPr lang="en" dirty="0"/>
              <a:t>                </a:t>
            </a:r>
            <a:endParaRPr dirty="0"/>
          </a:p>
          <a:p>
            <a:pPr marL="114300" lvl="0" indent="0" algn="l" rtl="0">
              <a:lnSpc>
                <a:spcPct val="115000"/>
              </a:lnSpc>
              <a:spcBef>
                <a:spcPts val="0"/>
              </a:spcBef>
              <a:spcAft>
                <a:spcPts val="0"/>
              </a:spcAft>
              <a:buSzPts val="1800"/>
              <a:buNone/>
            </a:pPr>
            <a:r>
              <a:rPr lang="en" dirty="0"/>
              <a:t>                        </a:t>
            </a:r>
            <a:endParaRPr dirty="0"/>
          </a:p>
          <a:p>
            <a:pPr marL="457200" lvl="0" indent="-228600" algn="l" rtl="0">
              <a:lnSpc>
                <a:spcPct val="115000"/>
              </a:lnSpc>
              <a:spcBef>
                <a:spcPts val="0"/>
              </a:spcBef>
              <a:spcAft>
                <a:spcPts val="0"/>
              </a:spcAft>
              <a:buSzPts val="1800"/>
              <a:buNone/>
            </a:pPr>
            <a:endParaRPr dirty="0"/>
          </a:p>
        </p:txBody>
      </p:sp>
    </p:spTree>
    <p:extLst>
      <p:ext uri="{BB962C8B-B14F-4D97-AF65-F5344CB8AC3E}">
        <p14:creationId xmlns:p14="http://schemas.microsoft.com/office/powerpoint/2010/main" val="1582259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ctrTitle"/>
          </p:nvPr>
        </p:nvSpPr>
        <p:spPr>
          <a:xfrm>
            <a:off x="512700" y="1893300"/>
            <a:ext cx="8118600" cy="1522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r>
              <a:rPr lang="en" b="1">
                <a:latin typeface="Times New Roman"/>
                <a:ea typeface="Times New Roman"/>
                <a:cs typeface="Times New Roman"/>
                <a:sym typeface="Times New Roman"/>
              </a:rPr>
              <a:t>2. Project Design</a:t>
            </a:r>
            <a:endParaRPr b="1">
              <a:latin typeface="Times New Roman"/>
              <a:ea typeface="Times New Roman"/>
              <a:cs typeface="Times New Roman"/>
              <a:sym typeface="Times New Roman"/>
            </a:endParaRPr>
          </a:p>
        </p:txBody>
      </p:sp>
      <p:sp>
        <p:nvSpPr>
          <p:cNvPr id="119" name="Google Shape;119;p23"/>
          <p:cNvSpPr txBox="1">
            <a:spLocks noGrp="1"/>
          </p:cNvSpPr>
          <p:nvPr>
            <p:ph type="subTitle" idx="1"/>
          </p:nvPr>
        </p:nvSpPr>
        <p:spPr>
          <a:xfrm>
            <a:off x="512700" y="3840639"/>
            <a:ext cx="8118600" cy="7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237272"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2.1 Proposed System</a:t>
            </a:r>
            <a:endParaRPr b="1" dirty="0">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0" y="613200"/>
            <a:ext cx="9144000" cy="4530300"/>
          </a:xfrm>
          <a:prstGeom prst="rect">
            <a:avLst/>
          </a:prstGeom>
          <a:noFill/>
          <a:ln>
            <a:noFill/>
          </a:ln>
        </p:spPr>
        <p:txBody>
          <a:bodyPr spcFirstLastPara="1" wrap="square" lIns="91425" tIns="91425" rIns="91425" bIns="91425" anchor="t" anchorCtr="0">
            <a:noAutofit/>
          </a:bodyPr>
          <a:lstStyle/>
          <a:p>
            <a:pPr algn="ctr"/>
            <a:r>
              <a:rPr lang="en-IN" sz="1800" b="1" dirty="0">
                <a:latin typeface="Times New Roman" panose="02020603050405020304" pitchFamily="18" charset="0"/>
                <a:cs typeface="Times New Roman" panose="02020603050405020304" pitchFamily="18" charset="0"/>
              </a:rPr>
              <a:t>Working of the Proposed System:</a:t>
            </a:r>
          </a:p>
          <a:p>
            <a:pPr algn="ctr"/>
            <a:endParaRPr lang="en-IN" sz="1800" b="1" dirty="0">
              <a:latin typeface="Times New Roman" panose="02020603050405020304" pitchFamily="18" charset="0"/>
              <a:cs typeface="Times New Roman" panose="02020603050405020304" pitchFamily="18" charset="0"/>
            </a:endParaRPr>
          </a:p>
          <a:p>
            <a:pPr marL="311079" indent="-311079" algn="just">
              <a:lnSpc>
                <a:spcPct val="11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User can register itself on the system on the registration page, wherein the user has to enter name, Email id and Password</a:t>
            </a:r>
          </a:p>
          <a:p>
            <a:pPr marL="311079" indent="-311079" algn="just">
              <a:lnSpc>
                <a:spcPct val="11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Before user is able to access system, it is necessary to pass the authentication step through login form where user must enter the correct username and password given by system administrator. If user has administrator role, login form will redirect to Admin Portal. If login details match a Faculty role, user will be redirected to Faculty Portal.</a:t>
            </a:r>
          </a:p>
          <a:p>
            <a:pPr marL="311079" indent="-311079" algn="just">
              <a:lnSpc>
                <a:spcPct val="110000"/>
              </a:lnSpc>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user can login to the portal using the login form where the authorized user is allowed to login. the user needs to enter username and the password. The user can be of 2 types. Here its either the faculty or the admin.</a:t>
            </a:r>
          </a:p>
          <a:p>
            <a:pPr marL="114300" lvl="0" indent="0" algn="l" rtl="0">
              <a:lnSpc>
                <a:spcPct val="115000"/>
              </a:lnSpc>
              <a:spcBef>
                <a:spcPts val="0"/>
              </a:spcBef>
              <a:spcAft>
                <a:spcPts val="0"/>
              </a:spcAft>
              <a:buSzPts val="1800"/>
              <a:buNone/>
            </a:pPr>
            <a:r>
              <a:rPr lang="en" dirty="0"/>
              <a:t>                 </a:t>
            </a:r>
            <a:endParaRPr dirty="0"/>
          </a:p>
          <a:p>
            <a:pPr marL="457200" lvl="0" indent="-228600" algn="l" rtl="0">
              <a:lnSpc>
                <a:spcPct val="115000"/>
              </a:lnSpc>
              <a:spcBef>
                <a:spcPts val="0"/>
              </a:spcBef>
              <a:spcAft>
                <a:spcPts val="0"/>
              </a:spcAft>
              <a:buSzPts val="1800"/>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237272"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2.1 Proposed System</a:t>
            </a:r>
            <a:endParaRPr b="1" dirty="0">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0" y="613200"/>
            <a:ext cx="9144000" cy="4530300"/>
          </a:xfrm>
          <a:prstGeom prst="rect">
            <a:avLst/>
          </a:prstGeom>
          <a:noFill/>
          <a:ln>
            <a:noFill/>
          </a:ln>
        </p:spPr>
        <p:txBody>
          <a:bodyPr spcFirstLastPara="1" wrap="square" lIns="91425" tIns="91425" rIns="91425" bIns="91425" anchor="t" anchorCtr="0">
            <a:noAutofit/>
          </a:bodyPr>
          <a:lstStyle/>
          <a:p>
            <a:pPr algn="ctr"/>
            <a:r>
              <a:rPr lang="en-IN" sz="1800" b="1" dirty="0">
                <a:latin typeface="Times New Roman" panose="02020603050405020304" pitchFamily="18" charset="0"/>
                <a:cs typeface="Times New Roman" panose="02020603050405020304" pitchFamily="18" charset="0"/>
              </a:rPr>
              <a:t>Working of the Proposed System:</a:t>
            </a:r>
          </a:p>
          <a:p>
            <a:pPr marL="0" indent="0" algn="just">
              <a:lnSpc>
                <a:spcPct val="110000"/>
              </a:lnSpc>
              <a:buNone/>
            </a:pPr>
            <a:r>
              <a:rPr lang="en-US" sz="1600" b="1" dirty="0">
                <a:latin typeface="Times New Roman" panose="02020603050405020304" pitchFamily="18" charset="0"/>
                <a:cs typeface="Times New Roman" panose="02020603050405020304" pitchFamily="18" charset="0"/>
              </a:rPr>
              <a:t>If the user is admin then the privileges are :-</a:t>
            </a:r>
          </a:p>
          <a:p>
            <a:pPr marL="0" indent="0" algn="just">
              <a:lnSpc>
                <a:spcPct val="110000"/>
              </a:lnSpc>
              <a:buNone/>
            </a:pPr>
            <a:r>
              <a:rPr lang="en-US" sz="1600" dirty="0">
                <a:latin typeface="Times New Roman" panose="02020603050405020304" pitchFamily="18" charset="0"/>
                <a:cs typeface="Times New Roman" panose="02020603050405020304" pitchFamily="18" charset="0"/>
              </a:rPr>
              <a:t>1) Faculty details : In this admin has the power to approve or disapprove faculty or even delete faculty on clicking the respective button.</a:t>
            </a:r>
          </a:p>
          <a:p>
            <a:pPr marL="0" indent="0" algn="just">
              <a:lnSpc>
                <a:spcPct val="110000"/>
              </a:lnSpc>
              <a:buNone/>
            </a:pPr>
            <a:r>
              <a:rPr lang="en-US" sz="1600" dirty="0">
                <a:latin typeface="Times New Roman" panose="02020603050405020304" pitchFamily="18" charset="0"/>
                <a:cs typeface="Times New Roman" panose="02020603050405020304" pitchFamily="18" charset="0"/>
              </a:rPr>
              <a:t>2) Branch details: In this the new branches can be added using the branch name and click on the add branch button.it can be checked with the list given below. It can also be deleted later if no longer required.</a:t>
            </a:r>
          </a:p>
          <a:p>
            <a:pPr marL="0" indent="0" algn="just">
              <a:lnSpc>
                <a:spcPct val="110000"/>
              </a:lnSpc>
              <a:buNone/>
            </a:pPr>
            <a:r>
              <a:rPr lang="en-US" sz="1600" dirty="0">
                <a:latin typeface="Times New Roman" panose="02020603050405020304" pitchFamily="18" charset="0"/>
                <a:cs typeface="Times New Roman" panose="02020603050405020304" pitchFamily="18" charset="0"/>
              </a:rPr>
              <a:t>3) Add subject: In this new subject can be added by entering new subject name, choosing the respective branch and finally click on the add subject button.</a:t>
            </a:r>
          </a:p>
          <a:p>
            <a:pPr marL="0" indent="0" algn="just">
              <a:lnSpc>
                <a:spcPct val="110000"/>
              </a:lnSpc>
              <a:buNone/>
            </a:pPr>
            <a:r>
              <a:rPr lang="en-US" sz="1600" dirty="0">
                <a:latin typeface="Times New Roman" panose="02020603050405020304" pitchFamily="18" charset="0"/>
                <a:cs typeface="Times New Roman" panose="02020603050405020304" pitchFamily="18" charset="0"/>
              </a:rPr>
              <a:t>4) View subject: view the list of subjects available. Admin can also search using subject name. Or delete it.</a:t>
            </a:r>
          </a:p>
          <a:p>
            <a:pPr marL="0" indent="0" algn="just">
              <a:lnSpc>
                <a:spcPct val="110000"/>
              </a:lnSpc>
              <a:buNone/>
            </a:pPr>
            <a:r>
              <a:rPr lang="en-US" sz="1600" dirty="0">
                <a:latin typeface="Times New Roman" panose="02020603050405020304" pitchFamily="18" charset="0"/>
                <a:cs typeface="Times New Roman" panose="02020603050405020304" pitchFamily="18" charset="0"/>
              </a:rPr>
              <a:t>5) Assign subject: click on the dropdown menu, select the faculty from the list and click search. a box appears where the subject must be chosen and click on assign button.</a:t>
            </a:r>
          </a:p>
          <a:p>
            <a:pPr marL="0" indent="0" algn="just">
              <a:lnSpc>
                <a:spcPct val="110000"/>
              </a:lnSpc>
              <a:buNone/>
            </a:pPr>
            <a:r>
              <a:rPr lang="en-US" sz="1600" dirty="0">
                <a:latin typeface="Times New Roman" panose="02020603050405020304" pitchFamily="18" charset="0"/>
                <a:cs typeface="Times New Roman" panose="02020603050405020304" pitchFamily="18" charset="0"/>
              </a:rPr>
              <a:t>6) Assigned subject details: it displays subject name, also it has the faculty record button which shows the list of faculty assigned to particular subject. Delete button is used to remove the faculty assigned to particular subject.</a:t>
            </a:r>
          </a:p>
          <a:p>
            <a:pPr marL="0" indent="0" algn="just">
              <a:lnSpc>
                <a:spcPct val="110000"/>
              </a:lnSpc>
              <a:buNone/>
            </a:pPr>
            <a:r>
              <a:rPr lang="en-US" sz="1600" dirty="0">
                <a:latin typeface="Times New Roman" panose="02020603050405020304" pitchFamily="18" charset="0"/>
                <a:cs typeface="Times New Roman" panose="02020603050405020304" pitchFamily="18" charset="0"/>
              </a:rPr>
              <a:t>7) </a:t>
            </a:r>
            <a:r>
              <a:rPr lang="en-US" sz="1400" dirty="0">
                <a:latin typeface="Times New Roman" panose="02020603050405020304" pitchFamily="18" charset="0"/>
                <a:cs typeface="Times New Roman" panose="02020603050405020304" pitchFamily="18" charset="0"/>
              </a:rPr>
              <a:t>Generate Question Paper: Here the Admin needs to simply select the subject, the marks and choose the level and the number of questions in the Question paper and click on Generate Question Paper Button.</a:t>
            </a:r>
          </a:p>
          <a:p>
            <a:pPr marL="0" indent="0" algn="just">
              <a:lnSpc>
                <a:spcPct val="110000"/>
              </a:lnSpc>
              <a:buNone/>
            </a:pPr>
            <a:endParaRPr lang="en-US" sz="1660" dirty="0">
              <a:latin typeface="Times New Roman" panose="02020603050405020304" pitchFamily="18" charset="0"/>
              <a:cs typeface="Times New Roman" panose="02020603050405020304" pitchFamily="18" charset="0"/>
            </a:endParaRPr>
          </a:p>
          <a:p>
            <a:pPr marL="114300" lvl="0" indent="0" algn="l" rtl="0">
              <a:lnSpc>
                <a:spcPct val="115000"/>
              </a:lnSpc>
              <a:spcBef>
                <a:spcPts val="0"/>
              </a:spcBef>
              <a:spcAft>
                <a:spcPts val="0"/>
              </a:spcAft>
              <a:buSzPts val="1800"/>
              <a:buNone/>
            </a:pPr>
            <a:r>
              <a:rPr lang="en" dirty="0"/>
              <a:t>                 </a:t>
            </a:r>
            <a:endParaRPr dirty="0"/>
          </a:p>
          <a:p>
            <a:pPr marL="457200" lvl="0" indent="-228600" algn="l" rtl="0">
              <a:lnSpc>
                <a:spcPct val="115000"/>
              </a:lnSpc>
              <a:spcBef>
                <a:spcPts val="0"/>
              </a:spcBef>
              <a:spcAft>
                <a:spcPts val="0"/>
              </a:spcAft>
              <a:buSzPts val="1800"/>
              <a:buNone/>
            </a:pPr>
            <a:endParaRPr dirty="0"/>
          </a:p>
        </p:txBody>
      </p:sp>
    </p:spTree>
    <p:extLst>
      <p:ext uri="{BB962C8B-B14F-4D97-AF65-F5344CB8AC3E}">
        <p14:creationId xmlns:p14="http://schemas.microsoft.com/office/powerpoint/2010/main" val="281886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237272"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2.1 Proposed System</a:t>
            </a:r>
            <a:endParaRPr b="1" dirty="0">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0" y="613200"/>
            <a:ext cx="9144000" cy="4530300"/>
          </a:xfrm>
          <a:prstGeom prst="rect">
            <a:avLst/>
          </a:prstGeom>
          <a:noFill/>
          <a:ln>
            <a:noFill/>
          </a:ln>
        </p:spPr>
        <p:txBody>
          <a:bodyPr spcFirstLastPara="1" wrap="square" lIns="91425" tIns="91425" rIns="91425" bIns="91425" anchor="t" anchorCtr="0">
            <a:noAutofit/>
          </a:bodyPr>
          <a:lstStyle/>
          <a:p>
            <a:pPr algn="ctr"/>
            <a:r>
              <a:rPr lang="en-IN" sz="1600" b="1" dirty="0">
                <a:latin typeface="Times New Roman" panose="02020603050405020304" pitchFamily="18" charset="0"/>
                <a:cs typeface="Times New Roman" panose="02020603050405020304" pitchFamily="18" charset="0"/>
              </a:rPr>
              <a:t>Working of the Proposed System:</a:t>
            </a:r>
          </a:p>
          <a:p>
            <a:pPr algn="ctr"/>
            <a:endParaRPr lang="en-IN" sz="1600" b="1" dirty="0">
              <a:latin typeface="Times New Roman" panose="02020603050405020304" pitchFamily="18" charset="0"/>
              <a:cs typeface="Times New Roman" panose="02020603050405020304" pitchFamily="18" charset="0"/>
            </a:endParaRPr>
          </a:p>
          <a:p>
            <a:pPr marL="0" indent="0" algn="just">
              <a:lnSpc>
                <a:spcPct val="110000"/>
              </a:lnSpc>
              <a:buNone/>
            </a:pPr>
            <a:r>
              <a:rPr lang="en-US" sz="1800" b="1" dirty="0">
                <a:latin typeface="Times New Roman" panose="02020603050405020304" pitchFamily="18" charset="0"/>
                <a:cs typeface="Times New Roman" panose="02020603050405020304" pitchFamily="18" charset="0"/>
              </a:rPr>
              <a:t>If the user is faculty then the privileges are:-</a:t>
            </a:r>
          </a:p>
          <a:p>
            <a:pPr marL="0" indent="0" algn="just">
              <a:lnSpc>
                <a:spcPct val="110000"/>
              </a:lnSpc>
              <a:buNone/>
            </a:pPr>
            <a:r>
              <a:rPr lang="en-US" sz="1800" dirty="0">
                <a:latin typeface="Times New Roman" panose="02020603050405020304" pitchFamily="18" charset="0"/>
                <a:cs typeface="Times New Roman" panose="02020603050405020304" pitchFamily="18" charset="0"/>
              </a:rPr>
              <a:t>1) Add Questions: User can add question for a particular subject which is assigned by the admin to the user.</a:t>
            </a:r>
          </a:p>
          <a:p>
            <a:pPr marL="0" indent="0" algn="just">
              <a:lnSpc>
                <a:spcPct val="110000"/>
              </a:lnSpc>
              <a:buNone/>
            </a:pPr>
            <a:r>
              <a:rPr lang="en-US" sz="1800" dirty="0">
                <a:latin typeface="Times New Roman" panose="02020603050405020304" pitchFamily="18" charset="0"/>
                <a:cs typeface="Times New Roman" panose="02020603050405020304" pitchFamily="18" charset="0"/>
              </a:rPr>
              <a:t>2) Display question: In this section user will see the questions entered by all the faculties and the user can also edit questions which are entered by him only.</a:t>
            </a:r>
          </a:p>
          <a:p>
            <a:pPr marL="0" indent="0" algn="just">
              <a:lnSpc>
                <a:spcPct val="110000"/>
              </a:lnSpc>
              <a:buNone/>
            </a:pPr>
            <a:r>
              <a:rPr lang="en-US" dirty="0">
                <a:latin typeface="Times New Roman" panose="02020603050405020304" pitchFamily="18" charset="0"/>
                <a:cs typeface="Times New Roman" panose="02020603050405020304" pitchFamily="18" charset="0"/>
              </a:rPr>
              <a:t>3) Generate Question Paper: Here the Faculty needs to simply select the subject, the marks and choose the level and the number of questions in the Question paper and click on Generate Question Paper Button.</a:t>
            </a:r>
            <a:endParaRPr lang="en-US" sz="1800" dirty="0">
              <a:latin typeface="Times New Roman" panose="02020603050405020304" pitchFamily="18" charset="0"/>
              <a:cs typeface="Times New Roman" panose="02020603050405020304" pitchFamily="18" charset="0"/>
            </a:endParaRPr>
          </a:p>
          <a:p>
            <a:pPr marL="114300" lvl="0" indent="0" algn="l" rtl="0">
              <a:lnSpc>
                <a:spcPct val="115000"/>
              </a:lnSpc>
              <a:spcBef>
                <a:spcPts val="0"/>
              </a:spcBef>
              <a:spcAft>
                <a:spcPts val="0"/>
              </a:spcAft>
              <a:buSzPts val="1800"/>
              <a:buNone/>
            </a:pPr>
            <a:r>
              <a:rPr lang="en" dirty="0"/>
              <a:t>                 </a:t>
            </a:r>
            <a:endParaRPr dirty="0"/>
          </a:p>
          <a:p>
            <a:pPr marL="457200" lvl="0" indent="-228600" algn="l" rtl="0">
              <a:lnSpc>
                <a:spcPct val="115000"/>
              </a:lnSpc>
              <a:spcBef>
                <a:spcPts val="0"/>
              </a:spcBef>
              <a:spcAft>
                <a:spcPts val="0"/>
              </a:spcAft>
              <a:buSzPts val="1800"/>
              <a:buNone/>
            </a:pPr>
            <a:endParaRPr dirty="0"/>
          </a:p>
        </p:txBody>
      </p:sp>
    </p:spTree>
    <p:extLst>
      <p:ext uri="{BB962C8B-B14F-4D97-AF65-F5344CB8AC3E}">
        <p14:creationId xmlns:p14="http://schemas.microsoft.com/office/powerpoint/2010/main" val="34852649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237272"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2.1 Proposed System</a:t>
            </a:r>
            <a:endParaRPr b="1" dirty="0">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0" y="613200"/>
            <a:ext cx="9144000" cy="4530300"/>
          </a:xfrm>
          <a:prstGeom prst="rect">
            <a:avLst/>
          </a:prstGeom>
          <a:noFill/>
          <a:ln>
            <a:noFill/>
          </a:ln>
        </p:spPr>
        <p:txBody>
          <a:bodyPr spcFirstLastPara="1" wrap="square" lIns="91425" tIns="91425" rIns="91425" bIns="91425" anchor="t" anchorCtr="0">
            <a:noAutofit/>
          </a:bodyPr>
          <a:lstStyle/>
          <a:p>
            <a:pPr algn="ctr"/>
            <a:r>
              <a:rPr lang="en-IN" b="1" dirty="0">
                <a:latin typeface="Times New Roman" panose="02020603050405020304" pitchFamily="18" charset="0"/>
                <a:cs typeface="Times New Roman" panose="02020603050405020304" pitchFamily="18" charset="0"/>
              </a:rPr>
              <a:t>Working of the Proposed System:</a:t>
            </a:r>
          </a:p>
          <a:p>
            <a:pPr algn="ctr"/>
            <a:endParaRPr lang="en-IN" b="1" dirty="0">
              <a:latin typeface="Times New Roman" panose="02020603050405020304" pitchFamily="18" charset="0"/>
              <a:cs typeface="Times New Roman" panose="02020603050405020304" pitchFamily="18" charset="0"/>
            </a:endParaRPr>
          </a:p>
          <a:p>
            <a:pPr marL="311079" indent="-311079" algn="just"/>
            <a:r>
              <a:rPr lang="en-IN" dirty="0">
                <a:latin typeface="Times New Roman" panose="02020603050405020304" pitchFamily="18" charset="0"/>
                <a:cs typeface="Times New Roman" panose="02020603050405020304" pitchFamily="18" charset="0"/>
              </a:rPr>
              <a:t>The system retrieves questions from question bank using randomization and shuffling algorithm.. </a:t>
            </a:r>
          </a:p>
          <a:p>
            <a:pPr marL="311079" indent="-311079" algn="just"/>
            <a:r>
              <a:rPr lang="en-IN" dirty="0">
                <a:latin typeface="Times New Roman" panose="02020603050405020304" pitchFamily="18" charset="0"/>
                <a:cs typeface="Times New Roman" panose="02020603050405020304" pitchFamily="18" charset="0"/>
              </a:rPr>
              <a:t>This process is performed until the specified set of questions is retrieved. Upon receiving the specified set of Questions, the Faculty can select the required questions from retrieved set of Questions to form the Question Paper. </a:t>
            </a:r>
          </a:p>
          <a:p>
            <a:pPr marL="311079" indent="-311079" algn="just"/>
            <a:r>
              <a:rPr lang="en-IN" dirty="0">
                <a:latin typeface="Times New Roman" panose="02020603050405020304" pitchFamily="18" charset="0"/>
                <a:cs typeface="Times New Roman" panose="02020603050405020304" pitchFamily="18" charset="0"/>
              </a:rPr>
              <a:t>After this the System checks the redundancy of the question’s i.e. whether or not it is repeated question or not.</a:t>
            </a:r>
          </a:p>
          <a:p>
            <a:pPr marL="114300" lvl="0" indent="0" algn="l" rtl="0">
              <a:lnSpc>
                <a:spcPct val="115000"/>
              </a:lnSpc>
              <a:spcBef>
                <a:spcPts val="0"/>
              </a:spcBef>
              <a:spcAft>
                <a:spcPts val="0"/>
              </a:spcAft>
              <a:buSzPts val="1800"/>
              <a:buNone/>
            </a:pPr>
            <a:r>
              <a:rPr lang="en" dirty="0"/>
              <a:t>                 </a:t>
            </a:r>
            <a:endParaRPr dirty="0"/>
          </a:p>
          <a:p>
            <a:pPr marL="457200" lvl="0" indent="-228600" algn="l" rtl="0">
              <a:lnSpc>
                <a:spcPct val="115000"/>
              </a:lnSpc>
              <a:spcBef>
                <a:spcPts val="0"/>
              </a:spcBef>
              <a:spcAft>
                <a:spcPts val="0"/>
              </a:spcAft>
              <a:buSzPts val="1800"/>
              <a:buNone/>
            </a:pPr>
            <a:endParaRPr dirty="0"/>
          </a:p>
        </p:txBody>
      </p:sp>
    </p:spTree>
    <p:extLst>
      <p:ext uri="{BB962C8B-B14F-4D97-AF65-F5344CB8AC3E}">
        <p14:creationId xmlns:p14="http://schemas.microsoft.com/office/powerpoint/2010/main" val="30728203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237272"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2.1 Proposed System</a:t>
            </a:r>
            <a:endParaRPr b="1" dirty="0">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0" y="613200"/>
            <a:ext cx="9144000" cy="4530300"/>
          </a:xfrm>
          <a:prstGeom prst="rect">
            <a:avLst/>
          </a:prstGeom>
          <a:noFill/>
          <a:ln>
            <a:noFill/>
          </a:ln>
        </p:spPr>
        <p:txBody>
          <a:bodyPr spcFirstLastPara="1" wrap="square" lIns="91425" tIns="91425" rIns="91425" bIns="91425" anchor="t" anchorCtr="0">
            <a:noAutofit/>
          </a:bodyPr>
          <a:lstStyle/>
          <a:p>
            <a:pPr algn="ctr"/>
            <a:r>
              <a:rPr lang="en-IN" b="1" dirty="0">
                <a:latin typeface="Times New Roman" panose="02020603050405020304" pitchFamily="18" charset="0"/>
                <a:cs typeface="Times New Roman" panose="02020603050405020304" pitchFamily="18" charset="0"/>
              </a:rPr>
              <a:t>Shuffling Algorithm:</a:t>
            </a:r>
          </a:p>
          <a:p>
            <a:r>
              <a:rPr lang="en-US" dirty="0">
                <a:effectLst/>
                <a:latin typeface="Arial" panose="020B0604020202020204" pitchFamily="34" charset="0"/>
              </a:rPr>
              <a:t>Create an Array of N Location</a:t>
            </a:r>
          </a:p>
          <a:p>
            <a:r>
              <a:rPr lang="en-US" dirty="0">
                <a:effectLst/>
                <a:latin typeface="Arial" panose="020B0604020202020204" pitchFamily="34" charset="0"/>
              </a:rPr>
              <a:t>Generate Random Number</a:t>
            </a:r>
          </a:p>
          <a:p>
            <a:r>
              <a:rPr lang="en-US" dirty="0">
                <a:effectLst/>
                <a:latin typeface="Arial" panose="020B0604020202020204" pitchFamily="34" charset="0"/>
              </a:rPr>
              <a:t>If (loc==0)</a:t>
            </a:r>
          </a:p>
          <a:p>
            <a:r>
              <a:rPr lang="en-US" dirty="0">
                <a:effectLst/>
                <a:latin typeface="Arial" panose="020B0604020202020204" pitchFamily="34" charset="0"/>
              </a:rPr>
              <a:t>Store Generated Number</a:t>
            </a:r>
          </a:p>
          <a:p>
            <a:r>
              <a:rPr lang="en-US" dirty="0">
                <a:effectLst/>
                <a:latin typeface="Arial" panose="020B0604020202020204" pitchFamily="34" charset="0"/>
              </a:rPr>
              <a:t>Else</a:t>
            </a:r>
          </a:p>
          <a:p>
            <a:r>
              <a:rPr lang="en-US" dirty="0">
                <a:effectLst/>
                <a:latin typeface="Arial" panose="020B0604020202020204" pitchFamily="34" charset="0"/>
              </a:rPr>
              <a:t>Compare Generated Number with Previous Number in Array</a:t>
            </a:r>
          </a:p>
          <a:p>
            <a:r>
              <a:rPr lang="en-US" dirty="0">
                <a:effectLst/>
                <a:latin typeface="Arial" panose="020B0604020202020204" pitchFamily="34" charset="0"/>
              </a:rPr>
              <a:t>If matching value found, </a:t>
            </a:r>
            <a:r>
              <a:rPr lang="en-US" dirty="0" err="1">
                <a:effectLst/>
                <a:latin typeface="Arial" panose="020B0604020202020204" pitchFamily="34" charset="0"/>
              </a:rPr>
              <a:t>gotoStep</a:t>
            </a:r>
            <a:r>
              <a:rPr lang="en-US" dirty="0">
                <a:effectLst/>
                <a:latin typeface="Arial" panose="020B0604020202020204" pitchFamily="34" charset="0"/>
              </a:rPr>
              <a:t> 2</a:t>
            </a:r>
          </a:p>
          <a:p>
            <a:r>
              <a:rPr lang="en-US" dirty="0">
                <a:effectLst/>
                <a:latin typeface="Arial" panose="020B0604020202020204" pitchFamily="34" charset="0"/>
              </a:rPr>
              <a:t>Else</a:t>
            </a:r>
          </a:p>
          <a:p>
            <a:r>
              <a:rPr lang="en-US" dirty="0">
                <a:effectLst/>
                <a:latin typeface="Arial" panose="020B0604020202020204" pitchFamily="34" charset="0"/>
              </a:rPr>
              <a:t>Store the number in Next Location</a:t>
            </a:r>
          </a:p>
          <a:p>
            <a:r>
              <a:rPr lang="en-US" dirty="0">
                <a:effectLst/>
                <a:latin typeface="Arial" panose="020B0604020202020204" pitchFamily="34" charset="0"/>
              </a:rPr>
              <a:t>Repeat Step 2 for N numbers</a:t>
            </a:r>
          </a:p>
          <a:p>
            <a:r>
              <a:rPr lang="en-US" dirty="0">
                <a:effectLst/>
                <a:latin typeface="Arial" panose="020B0604020202020204" pitchFamily="34" charset="0"/>
              </a:rPr>
              <a:t>Select Question from DB matching with values from array location one by one.</a:t>
            </a:r>
            <a:endParaRPr lang="en-IN" b="1" dirty="0">
              <a:latin typeface="Times New Roman" panose="02020603050405020304" pitchFamily="18" charset="0"/>
              <a:cs typeface="Times New Roman" panose="02020603050405020304" pitchFamily="18" charset="0"/>
            </a:endParaRPr>
          </a:p>
          <a:p>
            <a:pPr algn="ctr"/>
            <a:endParaRPr lang="en-IN" b="1" dirty="0">
              <a:latin typeface="Times New Roman" panose="02020603050405020304" pitchFamily="18" charset="0"/>
              <a:cs typeface="Times New Roman" panose="02020603050405020304" pitchFamily="18" charset="0"/>
            </a:endParaRPr>
          </a:p>
          <a:p>
            <a:pPr marL="114300" lvl="0" indent="0" algn="l" rtl="0">
              <a:lnSpc>
                <a:spcPct val="115000"/>
              </a:lnSpc>
              <a:spcBef>
                <a:spcPts val="0"/>
              </a:spcBef>
              <a:spcAft>
                <a:spcPts val="0"/>
              </a:spcAft>
              <a:buSzPts val="1800"/>
              <a:buNone/>
            </a:pPr>
            <a:r>
              <a:rPr lang="en" dirty="0"/>
              <a:t>                 </a:t>
            </a:r>
            <a:endParaRPr dirty="0"/>
          </a:p>
          <a:p>
            <a:pPr marL="457200" lvl="0" indent="-228600" algn="l" rtl="0">
              <a:lnSpc>
                <a:spcPct val="115000"/>
              </a:lnSpc>
              <a:spcBef>
                <a:spcPts val="0"/>
              </a:spcBef>
              <a:spcAft>
                <a:spcPts val="0"/>
              </a:spcAft>
              <a:buSzPts val="1800"/>
              <a:buNone/>
            </a:pPr>
            <a:endParaRPr dirty="0"/>
          </a:p>
        </p:txBody>
      </p:sp>
    </p:spTree>
    <p:extLst>
      <p:ext uri="{BB962C8B-B14F-4D97-AF65-F5344CB8AC3E}">
        <p14:creationId xmlns:p14="http://schemas.microsoft.com/office/powerpoint/2010/main" val="36454926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a:latin typeface="Times New Roman"/>
                <a:ea typeface="Times New Roman"/>
                <a:cs typeface="Times New Roman"/>
                <a:sym typeface="Times New Roman"/>
              </a:rPr>
              <a:t>2.2 Design(Flow Of Modules)</a:t>
            </a:r>
            <a:endParaRPr b="1">
              <a:latin typeface="Times New Roman"/>
              <a:ea typeface="Times New Roman"/>
              <a:cs typeface="Times New Roman"/>
              <a:sym typeface="Times New Roman"/>
            </a:endParaRPr>
          </a:p>
        </p:txBody>
      </p:sp>
      <p:sp>
        <p:nvSpPr>
          <p:cNvPr id="131" name="Google Shape;131;p25"/>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p>
            <a:pPr marL="114300" lvl="0" indent="0" algn="l" rtl="0">
              <a:lnSpc>
                <a:spcPct val="115000"/>
              </a:lnSpc>
              <a:spcBef>
                <a:spcPts val="0"/>
              </a:spcBef>
              <a:spcAft>
                <a:spcPts val="0"/>
              </a:spcAft>
              <a:buSzPts val="1800"/>
              <a:buNone/>
            </a:pPr>
            <a:r>
              <a:rPr lang="en" dirty="0"/>
              <a:t>               </a:t>
            </a:r>
            <a:endParaRPr dirty="0"/>
          </a:p>
          <a:p>
            <a:pPr marL="457200" lvl="0" indent="-228600" algn="l" rtl="0">
              <a:lnSpc>
                <a:spcPct val="115000"/>
              </a:lnSpc>
              <a:spcBef>
                <a:spcPts val="0"/>
              </a:spcBef>
              <a:spcAft>
                <a:spcPts val="0"/>
              </a:spcAft>
              <a:buSzPts val="1800"/>
              <a:buNone/>
            </a:pPr>
            <a:endParaRPr dirty="0"/>
          </a:p>
        </p:txBody>
      </p:sp>
      <p:pic>
        <p:nvPicPr>
          <p:cNvPr id="3" name="Picture 2" descr="Diagram&#10;&#10;Description automatically generated">
            <a:extLst>
              <a:ext uri="{FF2B5EF4-FFF2-40B4-BE49-F238E27FC236}">
                <a16:creationId xmlns:a16="http://schemas.microsoft.com/office/drawing/2014/main" id="{FF5EB2FD-C648-4F0C-8402-1354B2B12064}"/>
              </a:ext>
            </a:extLst>
          </p:cNvPr>
          <p:cNvPicPr>
            <a:picLocks noChangeAspect="1"/>
          </p:cNvPicPr>
          <p:nvPr/>
        </p:nvPicPr>
        <p:blipFill>
          <a:blip r:embed="rId3"/>
          <a:stretch>
            <a:fillRect/>
          </a:stretch>
        </p:blipFill>
        <p:spPr>
          <a:xfrm>
            <a:off x="311700" y="1329070"/>
            <a:ext cx="8002960" cy="3239730"/>
          </a:xfrm>
          <a:prstGeom prst="rect">
            <a:avLst/>
          </a:prstGeom>
          <a:ln w="228600" cap="sq" cmpd="thickThin">
            <a:solidFill>
              <a:srgbClr val="000000"/>
            </a:solidFill>
            <a:prstDash val="solid"/>
            <a:miter lim="800000"/>
          </a:ln>
          <a:effectLst>
            <a:innerShdw blurRad="76200">
              <a:srgbClr val="000000"/>
            </a:inn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512700" y="275500"/>
            <a:ext cx="8118600" cy="4762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                                                    A Project Report on</a:t>
            </a: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US" sz="2400" b="1" dirty="0">
                <a:latin typeface="Times New Roman"/>
                <a:ea typeface="Times New Roman"/>
                <a:cs typeface="Times New Roman"/>
                <a:sym typeface="Times New Roman"/>
              </a:rPr>
              <a:t>Question Paper Generation at a Click Supporting Outcome Based Learning</a:t>
            </a:r>
            <a:endParaRPr sz="2400" b="1"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Submitted in partial fulfillment of the degree of</a:t>
            </a: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Bachelor of Engineering(Sem-8)</a:t>
            </a: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in</a:t>
            </a: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1800" b="1" dirty="0">
                <a:latin typeface="Times New Roman"/>
                <a:ea typeface="Times New Roman"/>
                <a:cs typeface="Times New Roman"/>
                <a:sym typeface="Times New Roman"/>
              </a:rPr>
              <a:t>INFORMATION TECHNOLOGY</a:t>
            </a:r>
            <a:endParaRPr sz="1800" b="1"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By</a:t>
            </a: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AnmolSingh Paman- 18204003</a:t>
            </a: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Rahul Rahi-17104057</a:t>
            </a: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Abhishek Jha-18204008</a:t>
            </a: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SzPts val="4200"/>
              <a:buNone/>
            </a:pP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Under the Guidance of</a:t>
            </a: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Prof. Yaminee Patil</a:t>
            </a: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Clr>
                <a:schemeClr val="dk1"/>
              </a:buClr>
              <a:buSzPts val="1100"/>
              <a:buFont typeface="Arial"/>
              <a:buNone/>
            </a:pP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SzPts val="4200"/>
              <a:buNone/>
            </a:pPr>
            <a:endParaRPr sz="1800" dirty="0">
              <a:latin typeface="Times New Roman"/>
              <a:ea typeface="Times New Roman"/>
              <a:cs typeface="Times New Roman"/>
              <a:sym typeface="Times New Roman"/>
            </a:endParaRPr>
          </a:p>
          <a:p>
            <a:pPr marL="0" lvl="0" indent="0" algn="ctr" rtl="0">
              <a:lnSpc>
                <a:spcPct val="100000"/>
              </a:lnSpc>
              <a:spcBef>
                <a:spcPts val="0"/>
              </a:spcBef>
              <a:spcAft>
                <a:spcPts val="0"/>
              </a:spcAft>
              <a:buSzPts val="4200"/>
              <a:buNone/>
            </a:pPr>
            <a:endParaRPr sz="1800" dirty="0">
              <a:latin typeface="Times New Roman"/>
              <a:ea typeface="Times New Roman"/>
              <a:cs typeface="Times New Roman"/>
              <a:sym typeface="Times New Roman"/>
            </a:endParaRPr>
          </a:p>
          <a:p>
            <a:pPr marL="0" lvl="0" indent="0" algn="l" rtl="0">
              <a:lnSpc>
                <a:spcPct val="100000"/>
              </a:lnSpc>
              <a:spcBef>
                <a:spcPts val="0"/>
              </a:spcBef>
              <a:spcAft>
                <a:spcPts val="0"/>
              </a:spcAft>
              <a:buSzPts val="4200"/>
              <a:buNone/>
            </a:pPr>
            <a:endParaRPr sz="1800" dirty="0"/>
          </a:p>
          <a:p>
            <a:pPr marL="0" lvl="0" indent="0" algn="l" rtl="0">
              <a:lnSpc>
                <a:spcPct val="100000"/>
              </a:lnSpc>
              <a:spcBef>
                <a:spcPts val="0"/>
              </a:spcBef>
              <a:spcAft>
                <a:spcPts val="0"/>
              </a:spcAft>
              <a:buSzPts val="4200"/>
              <a:buNone/>
            </a:pPr>
            <a:endParaRPr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a:latin typeface="Times New Roman"/>
                <a:ea typeface="Times New Roman"/>
                <a:cs typeface="Times New Roman"/>
                <a:sym typeface="Times New Roman"/>
              </a:rPr>
              <a:t>2.3 Description Of Use Case</a:t>
            </a:r>
            <a:endParaRPr b="1">
              <a:latin typeface="Times New Roman"/>
              <a:ea typeface="Times New Roman"/>
              <a:cs typeface="Times New Roman"/>
              <a:sym typeface="Times New Roman"/>
            </a:endParaRPr>
          </a:p>
        </p:txBody>
      </p:sp>
      <p:sp>
        <p:nvSpPr>
          <p:cNvPr id="2" name="Text Placeholder 1">
            <a:extLst>
              <a:ext uri="{FF2B5EF4-FFF2-40B4-BE49-F238E27FC236}">
                <a16:creationId xmlns:a16="http://schemas.microsoft.com/office/drawing/2014/main" id="{452040CB-B9F5-4B0A-8563-76981DB2B6B0}"/>
              </a:ext>
            </a:extLst>
          </p:cNvPr>
          <p:cNvSpPr>
            <a:spLocks noGrp="1"/>
          </p:cNvSpPr>
          <p:nvPr>
            <p:ph type="body" idx="1"/>
          </p:nvPr>
        </p:nvSpPr>
        <p:spPr>
          <a:xfrm>
            <a:off x="0" y="1171674"/>
            <a:ext cx="4311600" cy="3971825"/>
          </a:xfrm>
        </p:spPr>
        <p:txBody>
          <a:bodyPr/>
          <a:lstStyle/>
          <a:p>
            <a:r>
              <a:rPr lang="en-US" dirty="0"/>
              <a:t>Admin</a:t>
            </a:r>
          </a:p>
          <a:p>
            <a:endParaRPr lang="en-IN" dirty="0"/>
          </a:p>
        </p:txBody>
      </p:sp>
      <p:sp>
        <p:nvSpPr>
          <p:cNvPr id="3" name="Text Placeholder 2">
            <a:extLst>
              <a:ext uri="{FF2B5EF4-FFF2-40B4-BE49-F238E27FC236}">
                <a16:creationId xmlns:a16="http://schemas.microsoft.com/office/drawing/2014/main" id="{CD4E10B9-8334-444A-8116-F5AAB26FDA75}"/>
              </a:ext>
            </a:extLst>
          </p:cNvPr>
          <p:cNvSpPr>
            <a:spLocks noGrp="1"/>
          </p:cNvSpPr>
          <p:nvPr>
            <p:ph type="body" idx="2"/>
          </p:nvPr>
        </p:nvSpPr>
        <p:spPr>
          <a:xfrm>
            <a:off x="4832400" y="1171675"/>
            <a:ext cx="4311600" cy="3971824"/>
          </a:xfrm>
        </p:spPr>
        <p:txBody>
          <a:bodyPr/>
          <a:lstStyle/>
          <a:p>
            <a:r>
              <a:rPr lang="en-US" dirty="0"/>
              <a:t>Faculty</a:t>
            </a:r>
          </a:p>
          <a:p>
            <a:endParaRPr lang="en-IN" dirty="0"/>
          </a:p>
        </p:txBody>
      </p:sp>
      <p:pic>
        <p:nvPicPr>
          <p:cNvPr id="5" name="Picture 4" descr="Diagram&#10;&#10;Description automatically generated">
            <a:extLst>
              <a:ext uri="{FF2B5EF4-FFF2-40B4-BE49-F238E27FC236}">
                <a16:creationId xmlns:a16="http://schemas.microsoft.com/office/drawing/2014/main" id="{AD6F32E5-4BBD-42CD-86C7-ED4B903DF6B1}"/>
              </a:ext>
            </a:extLst>
          </p:cNvPr>
          <p:cNvPicPr>
            <a:picLocks noChangeAspect="1"/>
          </p:cNvPicPr>
          <p:nvPr/>
        </p:nvPicPr>
        <p:blipFill>
          <a:blip r:embed="rId3"/>
          <a:stretch>
            <a:fillRect/>
          </a:stretch>
        </p:blipFill>
        <p:spPr>
          <a:xfrm>
            <a:off x="4572000" y="1657349"/>
            <a:ext cx="4572001" cy="3403749"/>
          </a:xfrm>
          <a:prstGeom prst="rect">
            <a:avLst/>
          </a:prstGeom>
          <a:ln w="28575">
            <a:solidFill>
              <a:srgbClr val="002060"/>
            </a:solidFill>
          </a:ln>
        </p:spPr>
      </p:pic>
      <p:pic>
        <p:nvPicPr>
          <p:cNvPr id="7" name="Picture 6" descr="Diagram&#10;&#10;Description automatically generated">
            <a:extLst>
              <a:ext uri="{FF2B5EF4-FFF2-40B4-BE49-F238E27FC236}">
                <a16:creationId xmlns:a16="http://schemas.microsoft.com/office/drawing/2014/main" id="{D15C04A8-4AD2-4531-B19A-1C75C69E6DD0}"/>
              </a:ext>
            </a:extLst>
          </p:cNvPr>
          <p:cNvPicPr>
            <a:picLocks noChangeAspect="1"/>
          </p:cNvPicPr>
          <p:nvPr/>
        </p:nvPicPr>
        <p:blipFill rotWithShape="1">
          <a:blip r:embed="rId4"/>
          <a:srcRect l="17557"/>
          <a:stretch/>
        </p:blipFill>
        <p:spPr>
          <a:xfrm>
            <a:off x="0" y="1657349"/>
            <a:ext cx="4311600" cy="3486150"/>
          </a:xfrm>
          <a:prstGeom prst="rect">
            <a:avLst/>
          </a:prstGeom>
          <a:ln w="19050">
            <a:solidFill>
              <a:srgbClr val="FF0000"/>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8"/>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2.4 Class Diagram</a:t>
            </a:r>
            <a:endParaRPr b="1" dirty="0">
              <a:latin typeface="Times New Roman"/>
              <a:ea typeface="Times New Roman"/>
              <a:cs typeface="Times New Roman"/>
              <a:sym typeface="Times New Roman"/>
            </a:endParaRPr>
          </a:p>
        </p:txBody>
      </p:sp>
      <p:sp>
        <p:nvSpPr>
          <p:cNvPr id="149" name="Google Shape;149;p28"/>
          <p:cNvSpPr txBox="1">
            <a:spLocks noGrp="1"/>
          </p:cNvSpPr>
          <p:nvPr>
            <p:ph type="body" idx="1"/>
          </p:nvPr>
        </p:nvSpPr>
        <p:spPr>
          <a:xfrm>
            <a:off x="0" y="613200"/>
            <a:ext cx="9144000" cy="453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endParaRPr dirty="0"/>
          </a:p>
        </p:txBody>
      </p:sp>
      <p:pic>
        <p:nvPicPr>
          <p:cNvPr id="3" name="Picture 2" descr="A picture containing diagram&#10;&#10;Description automatically generated">
            <a:extLst>
              <a:ext uri="{FF2B5EF4-FFF2-40B4-BE49-F238E27FC236}">
                <a16:creationId xmlns:a16="http://schemas.microsoft.com/office/drawing/2014/main" id="{570CC544-97E4-4803-AC54-906A54F4B675}"/>
              </a:ext>
            </a:extLst>
          </p:cNvPr>
          <p:cNvPicPr>
            <a:picLocks noChangeAspect="1"/>
          </p:cNvPicPr>
          <p:nvPr/>
        </p:nvPicPr>
        <p:blipFill>
          <a:blip r:embed="rId3"/>
          <a:stretch>
            <a:fillRect/>
          </a:stretch>
        </p:blipFill>
        <p:spPr>
          <a:xfrm>
            <a:off x="0" y="613201"/>
            <a:ext cx="9144000" cy="430967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9"/>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2.5 Module-1</a:t>
            </a:r>
            <a:endParaRPr b="1" dirty="0">
              <a:latin typeface="Times New Roman"/>
              <a:ea typeface="Times New Roman"/>
              <a:cs typeface="Times New Roman"/>
              <a:sym typeface="Times New Roman"/>
            </a:endParaRPr>
          </a:p>
        </p:txBody>
      </p:sp>
      <p:sp>
        <p:nvSpPr>
          <p:cNvPr id="155" name="Google Shape;155;p29"/>
          <p:cNvSpPr txBox="1">
            <a:spLocks noGrp="1"/>
          </p:cNvSpPr>
          <p:nvPr>
            <p:ph type="body" idx="1"/>
          </p:nvPr>
        </p:nvSpPr>
        <p:spPr>
          <a:xfrm>
            <a:off x="311700" y="613200"/>
            <a:ext cx="8520600" cy="3955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dirty="0">
                <a:latin typeface="Times New Roman"/>
                <a:ea typeface="Times New Roman"/>
                <a:cs typeface="Times New Roman"/>
                <a:sym typeface="Times New Roman"/>
              </a:rPr>
              <a:t>Index Page</a:t>
            </a:r>
            <a:endParaRPr dirty="0">
              <a:latin typeface="Times New Roman"/>
              <a:ea typeface="Times New Roman"/>
              <a:cs typeface="Times New Roman"/>
              <a:sym typeface="Times New Roman"/>
            </a:endParaRPr>
          </a:p>
        </p:txBody>
      </p:sp>
      <p:pic>
        <p:nvPicPr>
          <p:cNvPr id="4" name="Content Placeholder 8">
            <a:extLst>
              <a:ext uri="{FF2B5EF4-FFF2-40B4-BE49-F238E27FC236}">
                <a16:creationId xmlns:a16="http://schemas.microsoft.com/office/drawing/2014/main" id="{CB8EB8B4-DD9B-4B1B-966F-2F2B5811F06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06304" y="1284975"/>
            <a:ext cx="7098755" cy="3397200"/>
          </a:xfrm>
        </p:spPr>
      </p:pic>
      <p:pic>
        <p:nvPicPr>
          <p:cNvPr id="3" name="Picture 2" descr="Diagram&#10;&#10;Description automatically generated">
            <a:extLst>
              <a:ext uri="{FF2B5EF4-FFF2-40B4-BE49-F238E27FC236}">
                <a16:creationId xmlns:a16="http://schemas.microsoft.com/office/drawing/2014/main" id="{D57DC31B-2DF8-4967-A6C3-20F83D494F12}"/>
              </a:ext>
            </a:extLst>
          </p:cNvPr>
          <p:cNvPicPr>
            <a:picLocks noChangeAspect="1"/>
          </p:cNvPicPr>
          <p:nvPr/>
        </p:nvPicPr>
        <p:blipFill>
          <a:blip r:embed="rId3"/>
          <a:stretch>
            <a:fillRect/>
          </a:stretch>
        </p:blipFill>
        <p:spPr>
          <a:xfrm>
            <a:off x="806304" y="1049634"/>
            <a:ext cx="7098755" cy="39556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9"/>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2.5 Module-1</a:t>
            </a:r>
            <a:endParaRPr b="1" dirty="0">
              <a:latin typeface="Times New Roman"/>
              <a:ea typeface="Times New Roman"/>
              <a:cs typeface="Times New Roman"/>
              <a:sym typeface="Times New Roman"/>
            </a:endParaRPr>
          </a:p>
        </p:txBody>
      </p:sp>
      <p:sp>
        <p:nvSpPr>
          <p:cNvPr id="155" name="Google Shape;155;p29"/>
          <p:cNvSpPr txBox="1">
            <a:spLocks noGrp="1"/>
          </p:cNvSpPr>
          <p:nvPr>
            <p:ph type="body" idx="1"/>
          </p:nvPr>
        </p:nvSpPr>
        <p:spPr>
          <a:xfrm>
            <a:off x="311700" y="613200"/>
            <a:ext cx="8520600" cy="3955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dirty="0">
                <a:latin typeface="Times New Roman"/>
                <a:ea typeface="Times New Roman"/>
                <a:cs typeface="Times New Roman"/>
                <a:sym typeface="Times New Roman"/>
              </a:rPr>
              <a:t>About Page</a:t>
            </a:r>
          </a:p>
          <a:p>
            <a:pPr marL="0" lvl="0" indent="0" algn="ctr" rtl="0">
              <a:lnSpc>
                <a:spcPct val="115000"/>
              </a:lnSpc>
              <a:spcBef>
                <a:spcPts val="0"/>
              </a:spcBef>
              <a:spcAft>
                <a:spcPts val="1600"/>
              </a:spcAft>
              <a:buSzPts val="1800"/>
              <a:buNone/>
            </a:pPr>
            <a:endParaRPr dirty="0">
              <a:latin typeface="Times New Roman"/>
              <a:ea typeface="Times New Roman"/>
              <a:cs typeface="Times New Roman"/>
              <a:sym typeface="Times New Roman"/>
            </a:endParaRPr>
          </a:p>
        </p:txBody>
      </p:sp>
      <p:pic>
        <p:nvPicPr>
          <p:cNvPr id="8" name="Picture 7" descr="Text&#10;&#10;Description automatically generated with low confidence">
            <a:extLst>
              <a:ext uri="{FF2B5EF4-FFF2-40B4-BE49-F238E27FC236}">
                <a16:creationId xmlns:a16="http://schemas.microsoft.com/office/drawing/2014/main" id="{EBA1FA9F-8007-4342-8092-F91743E0D745}"/>
              </a:ext>
            </a:extLst>
          </p:cNvPr>
          <p:cNvPicPr>
            <a:picLocks noChangeAspect="1"/>
          </p:cNvPicPr>
          <p:nvPr/>
        </p:nvPicPr>
        <p:blipFill>
          <a:blip r:embed="rId3"/>
          <a:stretch>
            <a:fillRect/>
          </a:stretch>
        </p:blipFill>
        <p:spPr>
          <a:xfrm>
            <a:off x="311700" y="1049418"/>
            <a:ext cx="8520600" cy="3519382"/>
          </a:xfrm>
          <a:prstGeom prst="rect">
            <a:avLst/>
          </a:prstGeom>
        </p:spPr>
      </p:pic>
    </p:spTree>
    <p:extLst>
      <p:ext uri="{BB962C8B-B14F-4D97-AF65-F5344CB8AC3E}">
        <p14:creationId xmlns:p14="http://schemas.microsoft.com/office/powerpoint/2010/main" val="22164152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9"/>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2.5 Module-1</a:t>
            </a:r>
            <a:endParaRPr b="1" dirty="0">
              <a:latin typeface="Times New Roman"/>
              <a:ea typeface="Times New Roman"/>
              <a:cs typeface="Times New Roman"/>
              <a:sym typeface="Times New Roman"/>
            </a:endParaRPr>
          </a:p>
        </p:txBody>
      </p:sp>
      <p:sp>
        <p:nvSpPr>
          <p:cNvPr id="155" name="Google Shape;155;p29"/>
          <p:cNvSpPr txBox="1">
            <a:spLocks noGrp="1"/>
          </p:cNvSpPr>
          <p:nvPr>
            <p:ph type="body" idx="1"/>
          </p:nvPr>
        </p:nvSpPr>
        <p:spPr>
          <a:xfrm>
            <a:off x="311700" y="613200"/>
            <a:ext cx="8520600" cy="4182084"/>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dirty="0">
                <a:latin typeface="Times New Roman"/>
                <a:ea typeface="Times New Roman"/>
                <a:cs typeface="Times New Roman"/>
                <a:sym typeface="Times New Roman"/>
              </a:rPr>
              <a:t>Registration Page</a:t>
            </a:r>
          </a:p>
          <a:p>
            <a:pPr marL="0" lvl="0" indent="0" algn="ctr" rtl="0">
              <a:lnSpc>
                <a:spcPct val="115000"/>
              </a:lnSpc>
              <a:spcBef>
                <a:spcPts val="0"/>
              </a:spcBef>
              <a:spcAft>
                <a:spcPts val="1600"/>
              </a:spcAft>
              <a:buSzPts val="1800"/>
              <a:buNone/>
            </a:pPr>
            <a:endParaRPr dirty="0">
              <a:latin typeface="Times New Roman"/>
              <a:ea typeface="Times New Roman"/>
              <a:cs typeface="Times New Roman"/>
              <a:sym typeface="Times New Roman"/>
            </a:endParaRPr>
          </a:p>
        </p:txBody>
      </p:sp>
      <p:pic>
        <p:nvPicPr>
          <p:cNvPr id="6" name="Picture 5" descr="Graphical user interface&#10;&#10;Description automatically generated">
            <a:extLst>
              <a:ext uri="{FF2B5EF4-FFF2-40B4-BE49-F238E27FC236}">
                <a16:creationId xmlns:a16="http://schemas.microsoft.com/office/drawing/2014/main" id="{3E81F3ED-401D-44B4-AA83-54EB89DD1021}"/>
              </a:ext>
            </a:extLst>
          </p:cNvPr>
          <p:cNvPicPr>
            <a:picLocks noChangeAspect="1"/>
          </p:cNvPicPr>
          <p:nvPr/>
        </p:nvPicPr>
        <p:blipFill>
          <a:blip r:embed="rId3"/>
          <a:stretch>
            <a:fillRect/>
          </a:stretch>
        </p:blipFill>
        <p:spPr>
          <a:xfrm>
            <a:off x="311700" y="1095153"/>
            <a:ext cx="8520600" cy="3827722"/>
          </a:xfrm>
          <a:prstGeom prst="rect">
            <a:avLst/>
          </a:prstGeom>
        </p:spPr>
      </p:pic>
    </p:spTree>
    <p:extLst>
      <p:ext uri="{BB962C8B-B14F-4D97-AF65-F5344CB8AC3E}">
        <p14:creationId xmlns:p14="http://schemas.microsoft.com/office/powerpoint/2010/main" val="34772027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Module-2 : Admin</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613200"/>
            <a:ext cx="8520600" cy="4530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sz="1600" dirty="0"/>
              <a:t>Admin Login Page</a:t>
            </a:r>
          </a:p>
          <a:p>
            <a:pPr marL="0" lvl="0" indent="0" algn="ctr" rtl="0">
              <a:lnSpc>
                <a:spcPct val="115000"/>
              </a:lnSpc>
              <a:spcBef>
                <a:spcPts val="0"/>
              </a:spcBef>
              <a:spcAft>
                <a:spcPts val="1600"/>
              </a:spcAft>
              <a:buSzPts val="1800"/>
              <a:buNone/>
            </a:pPr>
            <a:endParaRPr sz="1600" dirty="0"/>
          </a:p>
        </p:txBody>
      </p:sp>
      <p:pic>
        <p:nvPicPr>
          <p:cNvPr id="4" name="Content Placeholder 3">
            <a:extLst>
              <a:ext uri="{FF2B5EF4-FFF2-40B4-BE49-F238E27FC236}">
                <a16:creationId xmlns:a16="http://schemas.microsoft.com/office/drawing/2014/main" id="{0957C2C1-7BCB-4F20-AD98-82141D487F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5786" y="1226400"/>
            <a:ext cx="7006856" cy="33039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Module-2 : Admin</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613200"/>
            <a:ext cx="8520600" cy="4530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sz="1600" dirty="0"/>
              <a:t> Faculty Details Page</a:t>
            </a:r>
          </a:p>
          <a:p>
            <a:pPr marL="0" lvl="0" indent="0" algn="ctr" rtl="0">
              <a:lnSpc>
                <a:spcPct val="115000"/>
              </a:lnSpc>
              <a:spcBef>
                <a:spcPts val="0"/>
              </a:spcBef>
              <a:spcAft>
                <a:spcPts val="1600"/>
              </a:spcAft>
              <a:buSzPts val="1800"/>
              <a:buNone/>
            </a:pPr>
            <a:endParaRPr lang="en-US" sz="1600" dirty="0"/>
          </a:p>
          <a:p>
            <a:pPr marL="0" lvl="0" indent="0" algn="ctr" rtl="0">
              <a:lnSpc>
                <a:spcPct val="115000"/>
              </a:lnSpc>
              <a:spcBef>
                <a:spcPts val="0"/>
              </a:spcBef>
              <a:spcAft>
                <a:spcPts val="1600"/>
              </a:spcAft>
              <a:buSzPts val="1800"/>
              <a:buNone/>
            </a:pPr>
            <a:endParaRPr sz="1600" dirty="0"/>
          </a:p>
        </p:txBody>
      </p:sp>
      <p:pic>
        <p:nvPicPr>
          <p:cNvPr id="3" name="Picture 2">
            <a:extLst>
              <a:ext uri="{FF2B5EF4-FFF2-40B4-BE49-F238E27FC236}">
                <a16:creationId xmlns:a16="http://schemas.microsoft.com/office/drawing/2014/main" id="{280B9524-E4E6-48FD-ABD7-3E12FD0F78FA}"/>
              </a:ext>
            </a:extLst>
          </p:cNvPr>
          <p:cNvPicPr>
            <a:picLocks noChangeAspect="1"/>
          </p:cNvPicPr>
          <p:nvPr/>
        </p:nvPicPr>
        <p:blipFill>
          <a:blip r:embed="rId3"/>
          <a:stretch>
            <a:fillRect/>
          </a:stretch>
        </p:blipFill>
        <p:spPr>
          <a:xfrm>
            <a:off x="861237" y="1148316"/>
            <a:ext cx="7559749" cy="3636335"/>
          </a:xfrm>
          <a:prstGeom prst="rect">
            <a:avLst/>
          </a:prstGeom>
        </p:spPr>
      </p:pic>
    </p:spTree>
    <p:extLst>
      <p:ext uri="{BB962C8B-B14F-4D97-AF65-F5344CB8AC3E}">
        <p14:creationId xmlns:p14="http://schemas.microsoft.com/office/powerpoint/2010/main" val="25855508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Module-2 : Admin</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613200"/>
            <a:ext cx="8520600" cy="4530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sz="1600" dirty="0"/>
              <a:t>Branch Details Page</a:t>
            </a:r>
          </a:p>
          <a:p>
            <a:pPr marL="0" lvl="0" indent="0" algn="ctr" rtl="0">
              <a:lnSpc>
                <a:spcPct val="115000"/>
              </a:lnSpc>
              <a:spcBef>
                <a:spcPts val="0"/>
              </a:spcBef>
              <a:spcAft>
                <a:spcPts val="1600"/>
              </a:spcAft>
              <a:buSzPts val="1800"/>
              <a:buNone/>
            </a:pPr>
            <a:endParaRPr lang="en-US" sz="1600" dirty="0"/>
          </a:p>
          <a:p>
            <a:pPr marL="0" lvl="0" indent="0" algn="ctr" rtl="0">
              <a:lnSpc>
                <a:spcPct val="115000"/>
              </a:lnSpc>
              <a:spcBef>
                <a:spcPts val="0"/>
              </a:spcBef>
              <a:spcAft>
                <a:spcPts val="1600"/>
              </a:spcAft>
              <a:buSzPts val="1800"/>
              <a:buNone/>
            </a:pPr>
            <a:endParaRPr sz="1600" dirty="0"/>
          </a:p>
        </p:txBody>
      </p:sp>
      <p:pic>
        <p:nvPicPr>
          <p:cNvPr id="3" name="Picture 2" descr="Graphical user interface, application&#10;&#10;Description automatically generated">
            <a:extLst>
              <a:ext uri="{FF2B5EF4-FFF2-40B4-BE49-F238E27FC236}">
                <a16:creationId xmlns:a16="http://schemas.microsoft.com/office/drawing/2014/main" id="{85B2E6A3-3AFC-46CF-88B7-5C09DD29DCFE}"/>
              </a:ext>
            </a:extLst>
          </p:cNvPr>
          <p:cNvPicPr>
            <a:picLocks noChangeAspect="1"/>
          </p:cNvPicPr>
          <p:nvPr/>
        </p:nvPicPr>
        <p:blipFill>
          <a:blip r:embed="rId3"/>
          <a:stretch>
            <a:fillRect/>
          </a:stretch>
        </p:blipFill>
        <p:spPr>
          <a:xfrm>
            <a:off x="861237" y="1137683"/>
            <a:ext cx="7602280" cy="3625703"/>
          </a:xfrm>
          <a:prstGeom prst="rect">
            <a:avLst/>
          </a:prstGeom>
        </p:spPr>
      </p:pic>
    </p:spTree>
    <p:extLst>
      <p:ext uri="{BB962C8B-B14F-4D97-AF65-F5344CB8AC3E}">
        <p14:creationId xmlns:p14="http://schemas.microsoft.com/office/powerpoint/2010/main" val="18225401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Module-2 : Admin</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613200"/>
            <a:ext cx="8520600" cy="4530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sz="1600" dirty="0"/>
              <a:t>Add Subject Page</a:t>
            </a:r>
          </a:p>
          <a:p>
            <a:pPr marL="0" lvl="0" indent="0" algn="ctr" rtl="0">
              <a:lnSpc>
                <a:spcPct val="115000"/>
              </a:lnSpc>
              <a:spcBef>
                <a:spcPts val="0"/>
              </a:spcBef>
              <a:spcAft>
                <a:spcPts val="1600"/>
              </a:spcAft>
              <a:buSzPts val="1800"/>
              <a:buNone/>
            </a:pPr>
            <a:endParaRPr sz="1600" dirty="0"/>
          </a:p>
        </p:txBody>
      </p:sp>
      <p:pic>
        <p:nvPicPr>
          <p:cNvPr id="3" name="Picture 2" descr="Graphical user interface, application&#10;&#10;Description automatically generated">
            <a:extLst>
              <a:ext uri="{FF2B5EF4-FFF2-40B4-BE49-F238E27FC236}">
                <a16:creationId xmlns:a16="http://schemas.microsoft.com/office/drawing/2014/main" id="{28FADCA7-EC74-47D0-AE83-E64C296D49E3}"/>
              </a:ext>
            </a:extLst>
          </p:cNvPr>
          <p:cNvPicPr>
            <a:picLocks noChangeAspect="1"/>
          </p:cNvPicPr>
          <p:nvPr/>
        </p:nvPicPr>
        <p:blipFill>
          <a:blip r:embed="rId3"/>
          <a:stretch>
            <a:fillRect/>
          </a:stretch>
        </p:blipFill>
        <p:spPr>
          <a:xfrm>
            <a:off x="623400" y="1116419"/>
            <a:ext cx="7893279" cy="3498112"/>
          </a:xfrm>
          <a:prstGeom prst="rect">
            <a:avLst/>
          </a:prstGeom>
        </p:spPr>
      </p:pic>
    </p:spTree>
    <p:extLst>
      <p:ext uri="{BB962C8B-B14F-4D97-AF65-F5344CB8AC3E}">
        <p14:creationId xmlns:p14="http://schemas.microsoft.com/office/powerpoint/2010/main" val="29676696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Module-2 : Admin</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613200"/>
            <a:ext cx="8520600" cy="4530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sz="1600" dirty="0"/>
              <a:t>Display Subjects Page</a:t>
            </a:r>
          </a:p>
          <a:p>
            <a:pPr marL="0" lvl="0" indent="0" algn="ctr" rtl="0">
              <a:lnSpc>
                <a:spcPct val="115000"/>
              </a:lnSpc>
              <a:spcBef>
                <a:spcPts val="0"/>
              </a:spcBef>
              <a:spcAft>
                <a:spcPts val="1600"/>
              </a:spcAft>
              <a:buSzPts val="1800"/>
              <a:buNone/>
            </a:pPr>
            <a:endParaRPr sz="1600" dirty="0"/>
          </a:p>
        </p:txBody>
      </p:sp>
      <p:pic>
        <p:nvPicPr>
          <p:cNvPr id="3" name="Picture 2" descr="Table&#10;&#10;Description automatically generated">
            <a:extLst>
              <a:ext uri="{FF2B5EF4-FFF2-40B4-BE49-F238E27FC236}">
                <a16:creationId xmlns:a16="http://schemas.microsoft.com/office/drawing/2014/main" id="{7C90D406-D4E1-4D4A-A501-89298E6B3211}"/>
              </a:ext>
            </a:extLst>
          </p:cNvPr>
          <p:cNvPicPr>
            <a:picLocks noChangeAspect="1"/>
          </p:cNvPicPr>
          <p:nvPr/>
        </p:nvPicPr>
        <p:blipFill>
          <a:blip r:embed="rId3"/>
          <a:stretch>
            <a:fillRect/>
          </a:stretch>
        </p:blipFill>
        <p:spPr>
          <a:xfrm>
            <a:off x="623400" y="1116419"/>
            <a:ext cx="8095298" cy="3540642"/>
          </a:xfrm>
          <a:prstGeom prst="rect">
            <a:avLst/>
          </a:prstGeom>
        </p:spPr>
      </p:pic>
    </p:spTree>
    <p:extLst>
      <p:ext uri="{BB962C8B-B14F-4D97-AF65-F5344CB8AC3E}">
        <p14:creationId xmlns:p14="http://schemas.microsoft.com/office/powerpoint/2010/main" val="2481057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512700" y="1893300"/>
            <a:ext cx="8118600" cy="1522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r>
              <a:rPr lang="en" sz="4000" b="1">
                <a:latin typeface="Times New Roman"/>
                <a:ea typeface="Times New Roman"/>
                <a:cs typeface="Times New Roman"/>
                <a:sym typeface="Times New Roman"/>
              </a:rPr>
              <a:t>1.Project Conception and Initiation</a:t>
            </a:r>
            <a:endParaRPr sz="4000" b="1">
              <a:latin typeface="Times New Roman"/>
              <a:ea typeface="Times New Roman"/>
              <a:cs typeface="Times New Roman"/>
              <a:sym typeface="Times New Roman"/>
            </a:endParaRPr>
          </a:p>
        </p:txBody>
      </p:sp>
      <p:sp>
        <p:nvSpPr>
          <p:cNvPr id="71" name="Google Shape;71;p15"/>
          <p:cNvSpPr txBox="1">
            <a:spLocks noGrp="1"/>
          </p:cNvSpPr>
          <p:nvPr>
            <p:ph type="subTitle" idx="1"/>
          </p:nvPr>
        </p:nvSpPr>
        <p:spPr>
          <a:xfrm>
            <a:off x="512700" y="3840639"/>
            <a:ext cx="8118600" cy="7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Module-2 : Admin</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613200"/>
            <a:ext cx="8520600" cy="4530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sz="1600" dirty="0"/>
              <a:t>Assign Subjects Page</a:t>
            </a:r>
          </a:p>
          <a:p>
            <a:pPr marL="0" lvl="0" indent="0" algn="ctr" rtl="0">
              <a:lnSpc>
                <a:spcPct val="115000"/>
              </a:lnSpc>
              <a:spcBef>
                <a:spcPts val="0"/>
              </a:spcBef>
              <a:spcAft>
                <a:spcPts val="1600"/>
              </a:spcAft>
              <a:buSzPts val="1800"/>
              <a:buNone/>
            </a:pPr>
            <a:endParaRPr sz="1600" dirty="0"/>
          </a:p>
        </p:txBody>
      </p:sp>
      <p:pic>
        <p:nvPicPr>
          <p:cNvPr id="3" name="Picture 2">
            <a:extLst>
              <a:ext uri="{FF2B5EF4-FFF2-40B4-BE49-F238E27FC236}">
                <a16:creationId xmlns:a16="http://schemas.microsoft.com/office/drawing/2014/main" id="{0F022742-5743-4AC8-823A-9828B522BA86}"/>
              </a:ext>
            </a:extLst>
          </p:cNvPr>
          <p:cNvPicPr>
            <a:picLocks noChangeAspect="1"/>
          </p:cNvPicPr>
          <p:nvPr/>
        </p:nvPicPr>
        <p:blipFill>
          <a:blip r:embed="rId3"/>
          <a:stretch>
            <a:fillRect/>
          </a:stretch>
        </p:blipFill>
        <p:spPr>
          <a:xfrm>
            <a:off x="623400" y="1226400"/>
            <a:ext cx="7946442" cy="3526353"/>
          </a:xfrm>
          <a:prstGeom prst="rect">
            <a:avLst/>
          </a:prstGeom>
        </p:spPr>
      </p:pic>
    </p:spTree>
    <p:extLst>
      <p:ext uri="{BB962C8B-B14F-4D97-AF65-F5344CB8AC3E}">
        <p14:creationId xmlns:p14="http://schemas.microsoft.com/office/powerpoint/2010/main" val="14903100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Module-2 : Admin</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613200"/>
            <a:ext cx="8520600" cy="4530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sz="1600" dirty="0"/>
              <a:t>Subject Assigned Information Page</a:t>
            </a:r>
          </a:p>
          <a:p>
            <a:pPr marL="0" lvl="0" indent="0" algn="ctr" rtl="0">
              <a:lnSpc>
                <a:spcPct val="115000"/>
              </a:lnSpc>
              <a:spcBef>
                <a:spcPts val="0"/>
              </a:spcBef>
              <a:spcAft>
                <a:spcPts val="1600"/>
              </a:spcAft>
              <a:buSzPts val="1800"/>
              <a:buNone/>
            </a:pPr>
            <a:endParaRPr lang="en-US" sz="1600" dirty="0"/>
          </a:p>
          <a:p>
            <a:pPr marL="0" lvl="0" indent="0" algn="ctr" rtl="0">
              <a:lnSpc>
                <a:spcPct val="115000"/>
              </a:lnSpc>
              <a:spcBef>
                <a:spcPts val="0"/>
              </a:spcBef>
              <a:spcAft>
                <a:spcPts val="1600"/>
              </a:spcAft>
              <a:buSzPts val="1800"/>
              <a:buNone/>
            </a:pPr>
            <a:endParaRPr sz="1600" dirty="0"/>
          </a:p>
        </p:txBody>
      </p:sp>
      <p:pic>
        <p:nvPicPr>
          <p:cNvPr id="3" name="Picture 2" descr="Graphical user interface, text, application, email&#10;&#10;Description automatically generated">
            <a:extLst>
              <a:ext uri="{FF2B5EF4-FFF2-40B4-BE49-F238E27FC236}">
                <a16:creationId xmlns:a16="http://schemas.microsoft.com/office/drawing/2014/main" id="{5504C4EA-C20B-497C-BE92-ED9E1A323B5B}"/>
              </a:ext>
            </a:extLst>
          </p:cNvPr>
          <p:cNvPicPr>
            <a:picLocks noChangeAspect="1"/>
          </p:cNvPicPr>
          <p:nvPr/>
        </p:nvPicPr>
        <p:blipFill>
          <a:blip r:embed="rId3"/>
          <a:stretch>
            <a:fillRect/>
          </a:stretch>
        </p:blipFill>
        <p:spPr>
          <a:xfrm>
            <a:off x="1" y="1052623"/>
            <a:ext cx="4572000" cy="3987210"/>
          </a:xfrm>
          <a:prstGeom prst="rect">
            <a:avLst/>
          </a:prstGeom>
        </p:spPr>
      </p:pic>
      <p:pic>
        <p:nvPicPr>
          <p:cNvPr id="6" name="Picture 5" descr="Graphical user interface&#10;&#10;Description automatically generated with low confidence">
            <a:extLst>
              <a:ext uri="{FF2B5EF4-FFF2-40B4-BE49-F238E27FC236}">
                <a16:creationId xmlns:a16="http://schemas.microsoft.com/office/drawing/2014/main" id="{E9857EF2-F090-432B-B2FF-1445425774A4}"/>
              </a:ext>
            </a:extLst>
          </p:cNvPr>
          <p:cNvPicPr>
            <a:picLocks noChangeAspect="1"/>
          </p:cNvPicPr>
          <p:nvPr/>
        </p:nvPicPr>
        <p:blipFill>
          <a:blip r:embed="rId4"/>
          <a:stretch>
            <a:fillRect/>
          </a:stretch>
        </p:blipFill>
        <p:spPr>
          <a:xfrm>
            <a:off x="4571998" y="1052623"/>
            <a:ext cx="4572001" cy="3952395"/>
          </a:xfrm>
          <a:prstGeom prst="rect">
            <a:avLst/>
          </a:prstGeom>
        </p:spPr>
      </p:pic>
    </p:spTree>
    <p:extLst>
      <p:ext uri="{BB962C8B-B14F-4D97-AF65-F5344CB8AC3E}">
        <p14:creationId xmlns:p14="http://schemas.microsoft.com/office/powerpoint/2010/main" val="27628991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title"/>
          </p:nvPr>
        </p:nvSpPr>
        <p:spPr>
          <a:xfrm>
            <a:off x="407393"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t>Module-3 : Faculty</a:t>
            </a:r>
            <a:endParaRPr b="1" dirty="0">
              <a:latin typeface="Times New Roman"/>
              <a:ea typeface="Times New Roman"/>
              <a:cs typeface="Times New Roman"/>
              <a:sym typeface="Times New Roman"/>
            </a:endParaRPr>
          </a:p>
        </p:txBody>
      </p:sp>
      <p:sp>
        <p:nvSpPr>
          <p:cNvPr id="167" name="Google Shape;167;p31"/>
          <p:cNvSpPr txBox="1">
            <a:spLocks noGrp="1"/>
          </p:cNvSpPr>
          <p:nvPr>
            <p:ph type="body" idx="1"/>
          </p:nvPr>
        </p:nvSpPr>
        <p:spPr>
          <a:xfrm>
            <a:off x="311700" y="613199"/>
            <a:ext cx="8520600" cy="423524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dirty="0"/>
              <a:t>Faculty Login Page</a:t>
            </a:r>
          </a:p>
          <a:p>
            <a:pPr marL="0" lvl="0" indent="0" algn="ctr" rtl="0">
              <a:lnSpc>
                <a:spcPct val="115000"/>
              </a:lnSpc>
              <a:spcBef>
                <a:spcPts val="0"/>
              </a:spcBef>
              <a:spcAft>
                <a:spcPts val="1600"/>
              </a:spcAft>
              <a:buSzPts val="1800"/>
              <a:buNone/>
            </a:pPr>
            <a:endParaRPr dirty="0"/>
          </a:p>
        </p:txBody>
      </p:sp>
      <p:pic>
        <p:nvPicPr>
          <p:cNvPr id="3" name="Picture 2" descr="A picture containing text, electronics&#10;&#10;Description automatically generated">
            <a:extLst>
              <a:ext uri="{FF2B5EF4-FFF2-40B4-BE49-F238E27FC236}">
                <a16:creationId xmlns:a16="http://schemas.microsoft.com/office/drawing/2014/main" id="{750768C3-8AB3-4137-ABBF-A97ADA2ACC8A}"/>
              </a:ext>
            </a:extLst>
          </p:cNvPr>
          <p:cNvPicPr>
            <a:picLocks noChangeAspect="1"/>
          </p:cNvPicPr>
          <p:nvPr/>
        </p:nvPicPr>
        <p:blipFill>
          <a:blip r:embed="rId3"/>
          <a:stretch>
            <a:fillRect/>
          </a:stretch>
        </p:blipFill>
        <p:spPr>
          <a:xfrm>
            <a:off x="407392" y="1127051"/>
            <a:ext cx="8109287" cy="3721396"/>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title"/>
          </p:nvPr>
        </p:nvSpPr>
        <p:spPr>
          <a:xfrm>
            <a:off x="407393"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t>Module-3 : Faculty</a:t>
            </a:r>
            <a:endParaRPr b="1" dirty="0">
              <a:latin typeface="Times New Roman"/>
              <a:ea typeface="Times New Roman"/>
              <a:cs typeface="Times New Roman"/>
              <a:sym typeface="Times New Roman"/>
            </a:endParaRPr>
          </a:p>
        </p:txBody>
      </p:sp>
      <p:sp>
        <p:nvSpPr>
          <p:cNvPr id="167" name="Google Shape;167;p31"/>
          <p:cNvSpPr txBox="1">
            <a:spLocks noGrp="1"/>
          </p:cNvSpPr>
          <p:nvPr>
            <p:ph type="body" idx="1"/>
          </p:nvPr>
        </p:nvSpPr>
        <p:spPr>
          <a:xfrm>
            <a:off x="311700" y="613199"/>
            <a:ext cx="8520600" cy="423524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dirty="0"/>
              <a:t>Add Question Page</a:t>
            </a:r>
          </a:p>
          <a:p>
            <a:pPr marL="0" lvl="0" indent="0" algn="ctr" rtl="0">
              <a:lnSpc>
                <a:spcPct val="115000"/>
              </a:lnSpc>
              <a:spcBef>
                <a:spcPts val="0"/>
              </a:spcBef>
              <a:spcAft>
                <a:spcPts val="1600"/>
              </a:spcAft>
              <a:buSzPts val="1800"/>
              <a:buNone/>
            </a:pPr>
            <a:endParaRPr dirty="0"/>
          </a:p>
        </p:txBody>
      </p:sp>
      <p:pic>
        <p:nvPicPr>
          <p:cNvPr id="4" name="Picture 3" descr="Graphical user interface, text, application, email&#10;&#10;Description automatically generated">
            <a:extLst>
              <a:ext uri="{FF2B5EF4-FFF2-40B4-BE49-F238E27FC236}">
                <a16:creationId xmlns:a16="http://schemas.microsoft.com/office/drawing/2014/main" id="{27AD69AA-EAAD-4DA2-8995-33C312133ED7}"/>
              </a:ext>
            </a:extLst>
          </p:cNvPr>
          <p:cNvPicPr>
            <a:picLocks noChangeAspect="1"/>
          </p:cNvPicPr>
          <p:nvPr/>
        </p:nvPicPr>
        <p:blipFill>
          <a:blip r:embed="rId3"/>
          <a:stretch>
            <a:fillRect/>
          </a:stretch>
        </p:blipFill>
        <p:spPr>
          <a:xfrm>
            <a:off x="623399" y="1190847"/>
            <a:ext cx="7914546" cy="3657600"/>
          </a:xfrm>
          <a:prstGeom prst="rect">
            <a:avLst/>
          </a:prstGeom>
        </p:spPr>
      </p:pic>
    </p:spTree>
    <p:extLst>
      <p:ext uri="{BB962C8B-B14F-4D97-AF65-F5344CB8AC3E}">
        <p14:creationId xmlns:p14="http://schemas.microsoft.com/office/powerpoint/2010/main" val="8315689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title"/>
          </p:nvPr>
        </p:nvSpPr>
        <p:spPr>
          <a:xfrm>
            <a:off x="407393"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t>Module-3 : Faculty</a:t>
            </a:r>
            <a:endParaRPr b="1" dirty="0">
              <a:latin typeface="Times New Roman"/>
              <a:ea typeface="Times New Roman"/>
              <a:cs typeface="Times New Roman"/>
              <a:sym typeface="Times New Roman"/>
            </a:endParaRPr>
          </a:p>
        </p:txBody>
      </p:sp>
      <p:sp>
        <p:nvSpPr>
          <p:cNvPr id="167" name="Google Shape;167;p31"/>
          <p:cNvSpPr txBox="1">
            <a:spLocks noGrp="1"/>
          </p:cNvSpPr>
          <p:nvPr>
            <p:ph type="body" idx="1"/>
          </p:nvPr>
        </p:nvSpPr>
        <p:spPr>
          <a:xfrm>
            <a:off x="311700" y="613199"/>
            <a:ext cx="8520600" cy="423524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dirty="0"/>
              <a:t>Saved Question Page</a:t>
            </a:r>
          </a:p>
          <a:p>
            <a:pPr marL="0" lvl="0" indent="0" algn="ctr" rtl="0">
              <a:lnSpc>
                <a:spcPct val="115000"/>
              </a:lnSpc>
              <a:spcBef>
                <a:spcPts val="0"/>
              </a:spcBef>
              <a:spcAft>
                <a:spcPts val="1600"/>
              </a:spcAft>
              <a:buSzPts val="1800"/>
              <a:buNone/>
            </a:pPr>
            <a:endParaRPr dirty="0"/>
          </a:p>
        </p:txBody>
      </p:sp>
      <p:pic>
        <p:nvPicPr>
          <p:cNvPr id="4" name="Picture 3" descr="Graphical user interface, text, application, email&#10;&#10;Description automatically generated">
            <a:extLst>
              <a:ext uri="{FF2B5EF4-FFF2-40B4-BE49-F238E27FC236}">
                <a16:creationId xmlns:a16="http://schemas.microsoft.com/office/drawing/2014/main" id="{F04C7A28-C342-4EFA-8B7D-E65F91981C1C}"/>
              </a:ext>
            </a:extLst>
          </p:cNvPr>
          <p:cNvPicPr>
            <a:picLocks noChangeAspect="1"/>
          </p:cNvPicPr>
          <p:nvPr/>
        </p:nvPicPr>
        <p:blipFill>
          <a:blip r:embed="rId3"/>
          <a:stretch>
            <a:fillRect/>
          </a:stretch>
        </p:blipFill>
        <p:spPr>
          <a:xfrm>
            <a:off x="510362" y="1201479"/>
            <a:ext cx="8197703" cy="3721396"/>
          </a:xfrm>
          <a:prstGeom prst="rect">
            <a:avLst/>
          </a:prstGeom>
        </p:spPr>
      </p:pic>
    </p:spTree>
    <p:extLst>
      <p:ext uri="{BB962C8B-B14F-4D97-AF65-F5344CB8AC3E}">
        <p14:creationId xmlns:p14="http://schemas.microsoft.com/office/powerpoint/2010/main" val="1758828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title"/>
          </p:nvPr>
        </p:nvSpPr>
        <p:spPr>
          <a:xfrm>
            <a:off x="407393"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t>Module-4 : Generation of Question Paper</a:t>
            </a:r>
            <a:endParaRPr b="1" dirty="0">
              <a:latin typeface="Times New Roman"/>
              <a:ea typeface="Times New Roman"/>
              <a:cs typeface="Times New Roman"/>
              <a:sym typeface="Times New Roman"/>
            </a:endParaRPr>
          </a:p>
        </p:txBody>
      </p:sp>
      <p:sp>
        <p:nvSpPr>
          <p:cNvPr id="167" name="Google Shape;167;p31"/>
          <p:cNvSpPr txBox="1">
            <a:spLocks noGrp="1"/>
          </p:cNvSpPr>
          <p:nvPr>
            <p:ph type="body" idx="1"/>
          </p:nvPr>
        </p:nvSpPr>
        <p:spPr>
          <a:xfrm>
            <a:off x="311700" y="613199"/>
            <a:ext cx="8520600" cy="423524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endParaRPr dirty="0"/>
          </a:p>
        </p:txBody>
      </p:sp>
      <p:pic>
        <p:nvPicPr>
          <p:cNvPr id="4" name="Picture 3" descr="Chart&#10;&#10;Description automatically generated with medium confidence">
            <a:extLst>
              <a:ext uri="{FF2B5EF4-FFF2-40B4-BE49-F238E27FC236}">
                <a16:creationId xmlns:a16="http://schemas.microsoft.com/office/drawing/2014/main" id="{0FA5C61D-C6B1-4EE4-9D55-A5E3471C6F9E}"/>
              </a:ext>
            </a:extLst>
          </p:cNvPr>
          <p:cNvPicPr>
            <a:picLocks noChangeAspect="1"/>
          </p:cNvPicPr>
          <p:nvPr/>
        </p:nvPicPr>
        <p:blipFill>
          <a:blip r:embed="rId3"/>
          <a:stretch>
            <a:fillRect/>
          </a:stretch>
        </p:blipFill>
        <p:spPr>
          <a:xfrm>
            <a:off x="786809" y="1148315"/>
            <a:ext cx="7740503" cy="3700131"/>
          </a:xfrm>
          <a:prstGeom prst="rect">
            <a:avLst/>
          </a:prstGeom>
        </p:spPr>
      </p:pic>
    </p:spTree>
    <p:extLst>
      <p:ext uri="{BB962C8B-B14F-4D97-AF65-F5344CB8AC3E}">
        <p14:creationId xmlns:p14="http://schemas.microsoft.com/office/powerpoint/2010/main" val="34322368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title"/>
          </p:nvPr>
        </p:nvSpPr>
        <p:spPr>
          <a:xfrm>
            <a:off x="407393"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t>Module-4 : Generation of Question Paper</a:t>
            </a:r>
            <a:endParaRPr b="1" dirty="0">
              <a:latin typeface="Times New Roman"/>
              <a:ea typeface="Times New Roman"/>
              <a:cs typeface="Times New Roman"/>
              <a:sym typeface="Times New Roman"/>
            </a:endParaRPr>
          </a:p>
        </p:txBody>
      </p:sp>
      <p:sp>
        <p:nvSpPr>
          <p:cNvPr id="167" name="Google Shape;167;p31"/>
          <p:cNvSpPr txBox="1">
            <a:spLocks noGrp="1"/>
          </p:cNvSpPr>
          <p:nvPr>
            <p:ph type="body" idx="1"/>
          </p:nvPr>
        </p:nvSpPr>
        <p:spPr>
          <a:xfrm>
            <a:off x="311700" y="613199"/>
            <a:ext cx="8520600" cy="423524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endParaRPr lang="en-US" dirty="0"/>
          </a:p>
          <a:p>
            <a:pPr marL="0" lvl="0" indent="0" algn="ctr" rtl="0">
              <a:lnSpc>
                <a:spcPct val="115000"/>
              </a:lnSpc>
              <a:spcBef>
                <a:spcPts val="0"/>
              </a:spcBef>
              <a:spcAft>
                <a:spcPts val="1600"/>
              </a:spcAft>
              <a:buSzPts val="1800"/>
              <a:buNone/>
            </a:pPr>
            <a:endParaRPr dirty="0"/>
          </a:p>
        </p:txBody>
      </p:sp>
      <p:pic>
        <p:nvPicPr>
          <p:cNvPr id="3" name="Picture 2" descr="Chart&#10;&#10;Description automatically generated with medium confidence">
            <a:extLst>
              <a:ext uri="{FF2B5EF4-FFF2-40B4-BE49-F238E27FC236}">
                <a16:creationId xmlns:a16="http://schemas.microsoft.com/office/drawing/2014/main" id="{546E9427-886E-4157-AF1E-EB9A8938273D}"/>
              </a:ext>
            </a:extLst>
          </p:cNvPr>
          <p:cNvPicPr>
            <a:picLocks noChangeAspect="1"/>
          </p:cNvPicPr>
          <p:nvPr/>
        </p:nvPicPr>
        <p:blipFill>
          <a:blip r:embed="rId3"/>
          <a:stretch>
            <a:fillRect/>
          </a:stretch>
        </p:blipFill>
        <p:spPr>
          <a:xfrm>
            <a:off x="850605" y="1180214"/>
            <a:ext cx="7527852" cy="3543656"/>
          </a:xfrm>
          <a:prstGeom prst="rect">
            <a:avLst/>
          </a:prstGeom>
        </p:spPr>
      </p:pic>
    </p:spTree>
    <p:extLst>
      <p:ext uri="{BB962C8B-B14F-4D97-AF65-F5344CB8AC3E}">
        <p14:creationId xmlns:p14="http://schemas.microsoft.com/office/powerpoint/2010/main" val="5696144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title"/>
          </p:nvPr>
        </p:nvSpPr>
        <p:spPr>
          <a:xfrm>
            <a:off x="407393"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t>Module-4 : Generation of Question Paper</a:t>
            </a:r>
            <a:endParaRPr b="1" dirty="0">
              <a:latin typeface="Times New Roman"/>
              <a:ea typeface="Times New Roman"/>
              <a:cs typeface="Times New Roman"/>
              <a:sym typeface="Times New Roman"/>
            </a:endParaRPr>
          </a:p>
        </p:txBody>
      </p:sp>
      <p:sp>
        <p:nvSpPr>
          <p:cNvPr id="167" name="Google Shape;167;p31"/>
          <p:cNvSpPr txBox="1">
            <a:spLocks noGrp="1"/>
          </p:cNvSpPr>
          <p:nvPr>
            <p:ph type="body" idx="1"/>
          </p:nvPr>
        </p:nvSpPr>
        <p:spPr>
          <a:xfrm>
            <a:off x="311700" y="613199"/>
            <a:ext cx="8520600" cy="423524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US" dirty="0"/>
              <a:t>Generated Question Paper</a:t>
            </a:r>
            <a:endParaRPr dirty="0"/>
          </a:p>
        </p:txBody>
      </p:sp>
      <p:pic>
        <p:nvPicPr>
          <p:cNvPr id="3" name="Picture 2" descr="Graphical user interface, application&#10;&#10;Description automatically generated">
            <a:extLst>
              <a:ext uri="{FF2B5EF4-FFF2-40B4-BE49-F238E27FC236}">
                <a16:creationId xmlns:a16="http://schemas.microsoft.com/office/drawing/2014/main" id="{10184A69-F7E0-47DD-9F09-644123D78603}"/>
              </a:ext>
            </a:extLst>
          </p:cNvPr>
          <p:cNvPicPr>
            <a:picLocks noChangeAspect="1"/>
          </p:cNvPicPr>
          <p:nvPr/>
        </p:nvPicPr>
        <p:blipFill>
          <a:blip r:embed="rId3"/>
          <a:stretch>
            <a:fillRect/>
          </a:stretch>
        </p:blipFill>
        <p:spPr>
          <a:xfrm>
            <a:off x="489098" y="1190847"/>
            <a:ext cx="8343202" cy="3657600"/>
          </a:xfrm>
          <a:prstGeom prst="rect">
            <a:avLst/>
          </a:prstGeom>
        </p:spPr>
      </p:pic>
    </p:spTree>
    <p:extLst>
      <p:ext uri="{BB962C8B-B14F-4D97-AF65-F5344CB8AC3E}">
        <p14:creationId xmlns:p14="http://schemas.microsoft.com/office/powerpoint/2010/main" val="23988166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3"/>
          <p:cNvSpPr txBox="1">
            <a:spLocks noGrp="1"/>
          </p:cNvSpPr>
          <p:nvPr>
            <p:ph type="ctrTitle"/>
          </p:nvPr>
        </p:nvSpPr>
        <p:spPr>
          <a:xfrm>
            <a:off x="512700" y="1893300"/>
            <a:ext cx="8118600" cy="1522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 b="1"/>
              <a:t>3. Conclusion and Future Scope</a:t>
            </a:r>
            <a:endParaRPr b="1"/>
          </a:p>
        </p:txBody>
      </p:sp>
      <p:sp>
        <p:nvSpPr>
          <p:cNvPr id="179" name="Google Shape;179;p33"/>
          <p:cNvSpPr txBox="1">
            <a:spLocks noGrp="1"/>
          </p:cNvSpPr>
          <p:nvPr>
            <p:ph type="subTitle" idx="1"/>
          </p:nvPr>
        </p:nvSpPr>
        <p:spPr>
          <a:xfrm>
            <a:off x="512700" y="3840639"/>
            <a:ext cx="8118600" cy="7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4"/>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b="1" dirty="0">
                <a:latin typeface="Times New Roman"/>
                <a:ea typeface="Times New Roman"/>
                <a:cs typeface="Times New Roman"/>
                <a:sym typeface="Times New Roman"/>
              </a:rPr>
              <a:t>3.1 Conclusion</a:t>
            </a:r>
            <a:endParaRPr b="1" dirty="0">
              <a:latin typeface="Times New Roman"/>
              <a:ea typeface="Times New Roman"/>
              <a:cs typeface="Times New Roman"/>
              <a:sym typeface="Times New Roman"/>
            </a:endParaRPr>
          </a:p>
        </p:txBody>
      </p:sp>
      <p:sp>
        <p:nvSpPr>
          <p:cNvPr id="185" name="Google Shape;185;p34"/>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p>
            <a:pPr marL="285750" indent="-285750">
              <a:spcAft>
                <a:spcPts val="1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Generate Question Paper automatically using Shuffling Algorithm for Randomization</a:t>
            </a:r>
          </a:p>
          <a:p>
            <a:pPr marL="285750" indent="-285750">
              <a:spcAft>
                <a:spcPts val="1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Aim to reduce Human Effort</a:t>
            </a:r>
          </a:p>
          <a:p>
            <a:pPr marL="285750" indent="-285750">
              <a:spcAft>
                <a:spcPts val="1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Helps to generate dissimilar paper with desired format.</a:t>
            </a:r>
          </a:p>
          <a:p>
            <a:pPr marL="0" indent="0">
              <a:spcAft>
                <a:spcPts val="1600"/>
              </a:spcAft>
              <a:buNone/>
            </a:pPr>
            <a:endParaRPr lang="en-US" dirty="0">
              <a:latin typeface="Times New Roman" panose="02020603050405020304" pitchFamily="18" charset="0"/>
              <a:cs typeface="Times New Roman" panose="02020603050405020304" pitchFamily="18" charset="0"/>
            </a:endParaRPr>
          </a:p>
          <a:p>
            <a:pPr marL="0" indent="0">
              <a:spcAft>
                <a:spcPts val="1600"/>
              </a:spcAft>
              <a:buNone/>
            </a:pPr>
            <a:r>
              <a:rPr lang="en-US" dirty="0"/>
              <a:t> </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104783"/>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1.1 Abstract</a:t>
            </a:r>
            <a:endParaRPr b="1" dirty="0">
              <a:latin typeface="Times New Roman"/>
              <a:ea typeface="Times New Roman"/>
              <a:cs typeface="Times New Roman"/>
              <a:sym typeface="Times New Roman"/>
            </a:endParaRPr>
          </a:p>
        </p:txBody>
      </p:sp>
      <p:sp>
        <p:nvSpPr>
          <p:cNvPr id="77" name="Google Shape;77;p16"/>
          <p:cNvSpPr txBox="1">
            <a:spLocks noGrp="1"/>
          </p:cNvSpPr>
          <p:nvPr>
            <p:ph type="body" idx="1"/>
          </p:nvPr>
        </p:nvSpPr>
        <p:spPr>
          <a:xfrm>
            <a:off x="0" y="717983"/>
            <a:ext cx="9144000" cy="4425517"/>
          </a:xfrm>
          <a:prstGeom prst="rect">
            <a:avLst/>
          </a:prstGeom>
          <a:noFill/>
          <a:ln>
            <a:noFill/>
          </a:ln>
        </p:spPr>
        <p:txBody>
          <a:bodyPr spcFirstLastPara="1" wrap="square" lIns="91425" tIns="91425" rIns="91425" bIns="91425" anchor="t" anchorCtr="0">
            <a:noAutofit/>
          </a:bodyPr>
          <a:lstStyle/>
          <a:p>
            <a:pPr marL="342900" indent="-342900" algn="just">
              <a:lnSpc>
                <a:spcPct val="150000"/>
              </a:lnSpc>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Assessment process is an essential activity in educational institutions to test performance of the learners. The essence of examination papers is directly linked to evaluation of quality of the graduates passing out. </a:t>
            </a:r>
          </a:p>
          <a:p>
            <a:pPr marL="342900" indent="-342900" algn="just">
              <a:lnSpc>
                <a:spcPct val="150000"/>
              </a:lnSpc>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Nevertheless, designing question papers is laborious/tedious task for the teachers. This system is aimed to replace manual method practiced by academics. </a:t>
            </a:r>
          </a:p>
          <a:p>
            <a:pPr marL="285750" indent="-285750" algn="just">
              <a:lnSpc>
                <a:spcPct val="150000"/>
              </a:lnSpc>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This system intends to enable academics to produce quality examination papers on the click, that are unbiased, streamlined, randomized and secure while saving the time and resources in the assessment process. </a:t>
            </a:r>
          </a:p>
          <a:p>
            <a:pPr marL="285750" indent="-285750" algn="just">
              <a:lnSpc>
                <a:spcPct val="150000"/>
              </a:lnSpc>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We have 2 types of user- Admin, Faculty. </a:t>
            </a:r>
          </a:p>
          <a:p>
            <a:pPr marL="342900" indent="-342900" algn="just">
              <a:lnSpc>
                <a:spcPct val="150000"/>
              </a:lnSpc>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Admin: to Add, Modify, Delete users and store their information in database</a:t>
            </a:r>
          </a:p>
          <a:p>
            <a:pPr marL="342900" indent="-342900" algn="just">
              <a:lnSpc>
                <a:spcPct val="150000"/>
              </a:lnSpc>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Faculty: to Add Questions and save them in Question bank database; Generate question paper and Export the generated Question Paper. System returns generated paper and exports it into user’s computer.</a:t>
            </a:r>
          </a:p>
          <a:p>
            <a:pPr marL="514350" lvl="0" indent="-285750" algn="l" rtl="0">
              <a:lnSpc>
                <a:spcPct val="115000"/>
              </a:lnSpc>
              <a:spcBef>
                <a:spcPts val="0"/>
              </a:spcBef>
              <a:spcAft>
                <a:spcPts val="0"/>
              </a:spcAft>
              <a:buSzPts val="1800"/>
              <a:buFont typeface="Arial" panose="020B0604020202020204" pitchFamily="34" charset="0"/>
              <a:buChar char="•"/>
            </a:pPr>
            <a:endParaRPr sz="1600" dirty="0">
              <a:latin typeface="Times New Roman" panose="02020603050405020304" pitchFamily="18" charset="0"/>
              <a:cs typeface="Times New Roman" panose="02020603050405020304" pitchFamily="18" charset="0"/>
            </a:endParaRPr>
          </a:p>
          <a:p>
            <a:pPr marL="514350" lvl="0" indent="-285750" algn="l" rtl="0">
              <a:lnSpc>
                <a:spcPct val="115000"/>
              </a:lnSpc>
              <a:spcBef>
                <a:spcPts val="0"/>
              </a:spcBef>
              <a:spcAft>
                <a:spcPts val="0"/>
              </a:spcAft>
              <a:buSzPts val="1800"/>
              <a:buFont typeface="Arial" panose="020B0604020202020204" pitchFamily="34" charset="0"/>
              <a:buChar char="•"/>
            </a:pPr>
            <a:endParaRPr dirty="0"/>
          </a:p>
        </p:txBody>
      </p:sp>
    </p:spTree>
  </p:cSld>
  <p:clrMapOvr>
    <a:masterClrMapping/>
  </p:clrMapOvr>
  <p:transition spd="slow">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4"/>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b="1" dirty="0">
                <a:latin typeface="Times New Roman"/>
                <a:ea typeface="Times New Roman"/>
                <a:cs typeface="Times New Roman"/>
                <a:sym typeface="Times New Roman"/>
              </a:rPr>
              <a:t>3.1 Future Scope</a:t>
            </a:r>
            <a:endParaRPr b="1" dirty="0">
              <a:latin typeface="Times New Roman"/>
              <a:ea typeface="Times New Roman"/>
              <a:cs typeface="Times New Roman"/>
              <a:sym typeface="Times New Roman"/>
            </a:endParaRPr>
          </a:p>
        </p:txBody>
      </p:sp>
      <p:sp>
        <p:nvSpPr>
          <p:cNvPr id="185" name="Google Shape;185;p34"/>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p>
            <a:pPr marL="285750" indent="-285750">
              <a:spcAft>
                <a:spcPts val="1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Enhance the same software by making provision to produce question for online test in a Multiple Choice Question format.</a:t>
            </a:r>
          </a:p>
          <a:p>
            <a:pPr marL="285750" indent="-285750">
              <a:spcAft>
                <a:spcPts val="1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Put in Machine Learning algorithms which will further help to identify if the generated Question Paper fulfils all the Course Objectives or not.</a:t>
            </a:r>
          </a:p>
          <a:p>
            <a:pPr marL="0" indent="0">
              <a:spcAft>
                <a:spcPts val="1600"/>
              </a:spcAft>
              <a:buNone/>
            </a:pPr>
            <a:r>
              <a:rPr lang="en-US" dirty="0"/>
              <a:t> </a:t>
            </a:r>
            <a:endParaRPr dirty="0"/>
          </a:p>
        </p:txBody>
      </p:sp>
    </p:spTree>
    <p:extLst>
      <p:ext uri="{BB962C8B-B14F-4D97-AF65-F5344CB8AC3E}">
        <p14:creationId xmlns:p14="http://schemas.microsoft.com/office/powerpoint/2010/main" val="32049282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2"/>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Times New Roman"/>
                <a:ea typeface="Times New Roman"/>
                <a:cs typeface="Times New Roman"/>
                <a:sym typeface="Times New Roman"/>
              </a:rPr>
              <a:t>4. References</a:t>
            </a:r>
            <a:endParaRPr b="1" dirty="0">
              <a:latin typeface="Times New Roman"/>
              <a:ea typeface="Times New Roman"/>
              <a:cs typeface="Times New Roman"/>
              <a:sym typeface="Times New Roman"/>
            </a:endParaRPr>
          </a:p>
        </p:txBody>
      </p:sp>
      <p:sp>
        <p:nvSpPr>
          <p:cNvPr id="173" name="Google Shape;173;p32"/>
          <p:cNvSpPr txBox="1">
            <a:spLocks noGrp="1"/>
          </p:cNvSpPr>
          <p:nvPr>
            <p:ph type="body" idx="1"/>
          </p:nvPr>
        </p:nvSpPr>
        <p:spPr>
          <a:xfrm>
            <a:off x="108857" y="1171599"/>
            <a:ext cx="9035143" cy="3824943"/>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Automatic Generation of Question Paper from User Entry Specifications using a Semantically Tagged Question Repository</a:t>
            </a:r>
          </a:p>
          <a:p>
            <a:pPr marL="285750" indent="-285750" algn="just">
              <a:lnSpc>
                <a:spcPct val="150000"/>
              </a:lnSpc>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Choosing the right LMS: A performance evaluation of three open-source LMS</a:t>
            </a:r>
          </a:p>
          <a:p>
            <a:pPr marL="285750" indent="-285750" algn="just">
              <a:lnSpc>
                <a:spcPct val="15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BLOOM’S TAXONOMY-BASED EXAMINATION QUESTION PAPER GENERATION SYSTEM by </a:t>
            </a:r>
            <a:r>
              <a:rPr lang="en-IN" sz="1800" dirty="0" err="1">
                <a:latin typeface="Times New Roman" panose="02020603050405020304" pitchFamily="18" charset="0"/>
                <a:cs typeface="Times New Roman" panose="02020603050405020304" pitchFamily="18" charset="0"/>
              </a:rPr>
              <a:t>Yulia</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Timakova</a:t>
            </a:r>
            <a:r>
              <a:rPr lang="en-IN" sz="1800" dirty="0">
                <a:latin typeface="Times New Roman" panose="02020603050405020304" pitchFamily="18" charset="0"/>
                <a:cs typeface="Times New Roman" panose="02020603050405020304" pitchFamily="18" charset="0"/>
              </a:rPr>
              <a:t> FTMS College </a:t>
            </a:r>
            <a:r>
              <a:rPr lang="en-IN" sz="1800" u="sng" dirty="0">
                <a:latin typeface="Times New Roman" panose="02020603050405020304" pitchFamily="18" charset="0"/>
                <a:cs typeface="Times New Roman" panose="02020603050405020304" pitchFamily="18" charset="0"/>
                <a:hlinkClick r:id="rId3"/>
              </a:rPr>
              <a:t>Malaysiajuliati095@gmail.com</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Kinn</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Abass</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Bakon</a:t>
            </a:r>
            <a:r>
              <a:rPr lang="en-IN" sz="1800" dirty="0">
                <a:latin typeface="Times New Roman" panose="02020603050405020304" pitchFamily="18" charset="0"/>
                <a:cs typeface="Times New Roman" panose="02020603050405020304" pitchFamily="18" charset="0"/>
              </a:rPr>
              <a:t> FTMS College </a:t>
            </a:r>
            <a:r>
              <a:rPr lang="en-IN" sz="1800" u="sng" dirty="0">
                <a:latin typeface="Times New Roman" panose="02020603050405020304" pitchFamily="18" charset="0"/>
                <a:cs typeface="Times New Roman" panose="02020603050405020304" pitchFamily="18" charset="0"/>
                <a:hlinkClick r:id="rId4"/>
              </a:rPr>
              <a:t>MalaysiaKinn@ftms.edu.my</a:t>
            </a:r>
            <a:r>
              <a:rPr lang="en-IN" sz="1800" dirty="0">
                <a:latin typeface="Times New Roman" panose="02020603050405020304" pitchFamily="18" charset="0"/>
                <a:cs typeface="Times New Roman" panose="02020603050405020304" pitchFamily="18" charset="0"/>
              </a:rPr>
              <a:t>. International Journal of Information System and Engineeringwww.ftms.edu.my/journals/</a:t>
            </a:r>
            <a:r>
              <a:rPr lang="en-IN" sz="1800" dirty="0" err="1">
                <a:latin typeface="Times New Roman" panose="02020603050405020304" pitchFamily="18" charset="0"/>
                <a:cs typeface="Times New Roman" panose="02020603050405020304" pitchFamily="18" charset="0"/>
              </a:rPr>
              <a:t>index.php</a:t>
            </a:r>
            <a:r>
              <a:rPr lang="en-IN" sz="1800" dirty="0">
                <a:latin typeface="Times New Roman" panose="02020603050405020304" pitchFamily="18" charset="0"/>
                <a:cs typeface="Times New Roman" panose="02020603050405020304" pitchFamily="18" charset="0"/>
              </a:rPr>
              <a:t>/journals/</a:t>
            </a:r>
            <a:r>
              <a:rPr lang="en-IN" sz="1800" dirty="0" err="1">
                <a:latin typeface="Times New Roman" panose="02020603050405020304" pitchFamily="18" charset="0"/>
                <a:cs typeface="Times New Roman" panose="02020603050405020304" pitchFamily="18" charset="0"/>
              </a:rPr>
              <a:t>ijiseVol</a:t>
            </a:r>
            <a:r>
              <a:rPr lang="en-IN" sz="1800" dirty="0">
                <a:latin typeface="Times New Roman" panose="02020603050405020304" pitchFamily="18" charset="0"/>
                <a:cs typeface="Times New Roman" panose="02020603050405020304" pitchFamily="18" charset="0"/>
              </a:rPr>
              <a:t>. 6 (No.2), November, 2018ISSN: 2289-7615DOI: 10.24924/</a:t>
            </a:r>
            <a:r>
              <a:rPr lang="en-IN" sz="1800" dirty="0" err="1">
                <a:latin typeface="Times New Roman" panose="02020603050405020304" pitchFamily="18" charset="0"/>
                <a:cs typeface="Times New Roman" panose="02020603050405020304" pitchFamily="18" charset="0"/>
              </a:rPr>
              <a:t>ijise</a:t>
            </a:r>
            <a:r>
              <a:rPr lang="en-IN" sz="1800" dirty="0">
                <a:latin typeface="Times New Roman" panose="02020603050405020304" pitchFamily="18" charset="0"/>
                <a:cs typeface="Times New Roman" panose="02020603050405020304" pitchFamily="18" charset="0"/>
              </a:rPr>
              <a:t>/2018.11/v6.iss2/76.92</a:t>
            </a:r>
            <a:endParaRPr lang="en-IN" sz="1800" b="1" dirty="0">
              <a:latin typeface="Times New Roman" panose="02020603050405020304" pitchFamily="18" charset="0"/>
              <a:cs typeface="Times New Roman" panose="02020603050405020304" pitchFamily="18" charset="0"/>
            </a:endParaRPr>
          </a:p>
          <a:p>
            <a:pPr marL="114300" lvl="0" indent="0" algn="l" rtl="0">
              <a:lnSpc>
                <a:spcPct val="115000"/>
              </a:lnSpc>
              <a:spcBef>
                <a:spcPts val="0"/>
              </a:spcBef>
              <a:spcAft>
                <a:spcPts val="0"/>
              </a:spcAft>
              <a:buSzPts val="1800"/>
              <a:buNone/>
            </a:pPr>
            <a:r>
              <a:rPr lang="en" dirty="0"/>
              <a:t>                   </a:t>
            </a:r>
            <a:endParaRPr dirty="0"/>
          </a:p>
          <a:p>
            <a:pPr marL="457200" lvl="0" indent="-228600" algn="l" rtl="0">
              <a:lnSpc>
                <a:spcPct val="115000"/>
              </a:lnSpc>
              <a:spcBef>
                <a:spcPts val="0"/>
              </a:spcBef>
              <a:spcAft>
                <a:spcPts val="0"/>
              </a:spcAft>
              <a:buSzPts val="1800"/>
              <a:buNone/>
            </a:pPr>
            <a:endParaRPr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ctrTitle"/>
          </p:nvPr>
        </p:nvSpPr>
        <p:spPr>
          <a:xfrm>
            <a:off x="512700" y="1893300"/>
            <a:ext cx="8118600" cy="1522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r>
              <a:rPr lang="en" b="1">
                <a:latin typeface="Times New Roman"/>
                <a:ea typeface="Times New Roman"/>
                <a:cs typeface="Times New Roman"/>
                <a:sym typeface="Times New Roman"/>
              </a:rPr>
              <a:t>Thank You</a:t>
            </a:r>
            <a:endParaRPr b="1">
              <a:latin typeface="Times New Roman"/>
              <a:ea typeface="Times New Roman"/>
              <a:cs typeface="Times New Roman"/>
              <a:sym typeface="Times New Roman"/>
            </a:endParaRPr>
          </a:p>
        </p:txBody>
      </p:sp>
      <p:sp>
        <p:nvSpPr>
          <p:cNvPr id="191" name="Google Shape;191;p35"/>
          <p:cNvSpPr txBox="1">
            <a:spLocks noGrp="1"/>
          </p:cNvSpPr>
          <p:nvPr>
            <p:ph type="subTitle" idx="1"/>
          </p:nvPr>
        </p:nvSpPr>
        <p:spPr>
          <a:xfrm>
            <a:off x="512700" y="3840639"/>
            <a:ext cx="8118600" cy="7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a:latin typeface="Times New Roman"/>
                <a:ea typeface="Times New Roman"/>
                <a:cs typeface="Times New Roman"/>
                <a:sym typeface="Times New Roman"/>
              </a:rPr>
              <a:t>1.2 Objectives</a:t>
            </a:r>
            <a:endParaRPr b="1">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p>
            <a:pPr marL="311079" indent="-311079" algn="just">
              <a:lnSpc>
                <a:spcPct val="150000"/>
              </a:lnSpc>
            </a:pPr>
            <a:r>
              <a:rPr lang="en-IN" sz="1800" dirty="0">
                <a:latin typeface="Times New Roman" panose="02020603050405020304" pitchFamily="18" charset="0"/>
                <a:cs typeface="Times New Roman" panose="02020603050405020304" pitchFamily="18" charset="0"/>
              </a:rPr>
              <a:t>Question entered in the database should cover the Syllabus.</a:t>
            </a:r>
          </a:p>
          <a:p>
            <a:pPr marL="311079" indent="-311079" algn="just">
              <a:lnSpc>
                <a:spcPct val="150000"/>
              </a:lnSpc>
            </a:pPr>
            <a:r>
              <a:rPr lang="en-IN" sz="1800" dirty="0">
                <a:latin typeface="Times New Roman" panose="02020603050405020304" pitchFamily="18" charset="0"/>
                <a:cs typeface="Times New Roman" panose="02020603050405020304" pitchFamily="18" charset="0"/>
              </a:rPr>
              <a:t>Question Paper formed should address the desired Course Objectives </a:t>
            </a:r>
          </a:p>
          <a:p>
            <a:pPr marL="311079" indent="-311079" algn="just">
              <a:lnSpc>
                <a:spcPct val="150000"/>
              </a:lnSpc>
            </a:pPr>
            <a:r>
              <a:rPr lang="en-IN" sz="1800" dirty="0">
                <a:latin typeface="Times New Roman" panose="02020603050405020304" pitchFamily="18" charset="0"/>
                <a:cs typeface="Times New Roman" panose="02020603050405020304" pitchFamily="18" charset="0"/>
              </a:rPr>
              <a:t>Question Paper formed should be confirmed by the NBA co-ordinator.</a:t>
            </a:r>
          </a:p>
          <a:p>
            <a:pPr marL="114300" lvl="0" indent="0" algn="l" rtl="0">
              <a:lnSpc>
                <a:spcPct val="115000"/>
              </a:lnSpc>
              <a:spcBef>
                <a:spcPts val="0"/>
              </a:spcBef>
              <a:spcAft>
                <a:spcPts val="0"/>
              </a:spcAft>
              <a:buSzPts val="1800"/>
              <a:buNone/>
            </a:pPr>
            <a:r>
              <a:rPr lang="en" dirty="0"/>
              <a:t>                    </a:t>
            </a:r>
            <a:endParaRPr dirty="0"/>
          </a:p>
          <a:p>
            <a:pPr marL="457200" lvl="0" indent="-228600" algn="l" rtl="0">
              <a:lnSpc>
                <a:spcPct val="115000"/>
              </a:lnSpc>
              <a:spcBef>
                <a:spcPts val="0"/>
              </a:spcBef>
              <a:spcAft>
                <a:spcPts val="0"/>
              </a:spcAft>
              <a:buSzPts val="1800"/>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solidFill>
                  <a:srgbClr val="434343"/>
                </a:solidFill>
                <a:latin typeface="Times New Roman"/>
                <a:ea typeface="Times New Roman"/>
                <a:cs typeface="Times New Roman"/>
                <a:sym typeface="Times New Roman"/>
              </a:rPr>
              <a:t>1.3 Literature Review</a:t>
            </a:r>
            <a:endParaRPr b="1" dirty="0">
              <a:latin typeface="Times New Roman"/>
              <a:ea typeface="Times New Roman"/>
              <a:cs typeface="Times New Roman"/>
              <a:sym typeface="Times New Roman"/>
            </a:endParaRPr>
          </a:p>
        </p:txBody>
      </p:sp>
      <p:sp>
        <p:nvSpPr>
          <p:cNvPr id="89" name="Google Shape;89;p18"/>
          <p:cNvSpPr txBox="1">
            <a:spLocks noGrp="1"/>
          </p:cNvSpPr>
          <p:nvPr>
            <p:ph type="body" idx="1"/>
          </p:nvPr>
        </p:nvSpPr>
        <p:spPr>
          <a:xfrm>
            <a:off x="0" y="613200"/>
            <a:ext cx="9144000" cy="4530300"/>
          </a:xfrm>
          <a:prstGeom prst="rect">
            <a:avLst/>
          </a:prstGeom>
          <a:noFill/>
          <a:ln>
            <a:noFill/>
          </a:ln>
        </p:spPr>
        <p:txBody>
          <a:bodyPr spcFirstLastPara="1" wrap="square" lIns="91425" tIns="91425" rIns="91425" bIns="91425" anchor="t" anchorCtr="0">
            <a:noAutofit/>
          </a:bodyPr>
          <a:lstStyle/>
          <a:p>
            <a:pPr marL="114300" indent="0" algn="just">
              <a:buNone/>
            </a:pPr>
            <a:r>
              <a:rPr lang="en-US" sz="1600" b="1" dirty="0">
                <a:latin typeface="Times New Roman" panose="02020603050405020304" pitchFamily="18" charset="0"/>
                <a:cs typeface="Times New Roman" panose="02020603050405020304" pitchFamily="18" charset="0"/>
              </a:rPr>
              <a:t>Paper Title </a:t>
            </a:r>
            <a:r>
              <a:rPr lang="en-US" sz="1600" dirty="0">
                <a:latin typeface="Times New Roman" panose="02020603050405020304" pitchFamily="18" charset="0"/>
                <a:cs typeface="Times New Roman" panose="02020603050405020304" pitchFamily="18" charset="0"/>
              </a:rPr>
              <a:t>: Automatic Generation of Question Paper from User Entry Specifications using a Semantically Tagged </a:t>
            </a:r>
            <a:r>
              <a:rPr lang="en-IN" sz="1600" dirty="0">
                <a:latin typeface="Times New Roman" panose="02020603050405020304" pitchFamily="18" charset="0"/>
                <a:cs typeface="Times New Roman" panose="02020603050405020304" pitchFamily="18" charset="0"/>
              </a:rPr>
              <a:t>Question Repository</a:t>
            </a:r>
            <a:endParaRPr lang="en-US" sz="1600" dirty="0">
              <a:latin typeface="Times New Roman" panose="02020603050405020304" pitchFamily="18" charset="0"/>
              <a:cs typeface="Times New Roman" panose="02020603050405020304" pitchFamily="18" charset="0"/>
            </a:endParaRPr>
          </a:p>
          <a:p>
            <a:pPr marL="0" indent="0" algn="just">
              <a:lnSpc>
                <a:spcPct val="110000"/>
              </a:lnSpc>
              <a:buNone/>
            </a:pPr>
            <a:r>
              <a:rPr lang="en-US" sz="1600" b="1" dirty="0">
                <a:latin typeface="Times New Roman" panose="02020603050405020304" pitchFamily="18" charset="0"/>
                <a:cs typeface="Times New Roman" panose="02020603050405020304" pitchFamily="18" charset="0"/>
              </a:rPr>
              <a:t>Authors</a:t>
            </a:r>
            <a:r>
              <a:rPr lang="en-US" sz="1600" dirty="0">
                <a:latin typeface="Times New Roman" panose="02020603050405020304" pitchFamily="18" charset="0"/>
                <a:cs typeface="Times New Roman" panose="02020603050405020304" pitchFamily="18" charset="0"/>
              </a:rPr>
              <a:t>: Gauri </a:t>
            </a:r>
            <a:r>
              <a:rPr lang="en-US" sz="1600" dirty="0" err="1">
                <a:latin typeface="Times New Roman" panose="02020603050405020304" pitchFamily="18" charset="0"/>
                <a:cs typeface="Times New Roman" panose="02020603050405020304" pitchFamily="18" charset="0"/>
              </a:rPr>
              <a:t>Nalawade</a:t>
            </a:r>
            <a:r>
              <a:rPr lang="en-US" sz="1600" dirty="0">
                <a:latin typeface="Times New Roman" panose="02020603050405020304" pitchFamily="18" charset="0"/>
                <a:cs typeface="Times New Roman" panose="02020603050405020304" pitchFamily="18" charset="0"/>
              </a:rPr>
              <a:t>, Rekha Ramesh</a:t>
            </a:r>
          </a:p>
          <a:p>
            <a:pPr marL="0" indent="0" algn="just">
              <a:lnSpc>
                <a:spcPct val="110000"/>
              </a:lnSpc>
              <a:buNone/>
            </a:pPr>
            <a:r>
              <a:rPr lang="en-US" sz="1600" b="1" dirty="0">
                <a:latin typeface="Times New Roman" panose="02020603050405020304" pitchFamily="18" charset="0"/>
                <a:cs typeface="Times New Roman" panose="02020603050405020304" pitchFamily="18" charset="0"/>
              </a:rPr>
              <a:t>Publication details </a:t>
            </a:r>
            <a:r>
              <a:rPr lang="en-US" sz="1600" dirty="0">
                <a:latin typeface="Times New Roman" panose="02020603050405020304" pitchFamily="18" charset="0"/>
                <a:cs typeface="Times New Roman" panose="02020603050405020304" pitchFamily="18" charset="0"/>
              </a:rPr>
              <a:t>: 2016 IEEE Eighth International Conference on Technology for Education (T4E). doi:10.1109/t4e.2016.038 </a:t>
            </a:r>
          </a:p>
          <a:p>
            <a:pPr marL="0" indent="0" algn="just">
              <a:lnSpc>
                <a:spcPct val="110000"/>
              </a:lnSpc>
              <a:buNone/>
            </a:pPr>
            <a:r>
              <a:rPr lang="en-US" sz="1600" b="1" dirty="0">
                <a:latin typeface="Times New Roman" panose="02020603050405020304" pitchFamily="18" charset="0"/>
                <a:cs typeface="Times New Roman" panose="02020603050405020304" pitchFamily="18" charset="0"/>
              </a:rPr>
              <a:t>Findings</a:t>
            </a:r>
            <a:r>
              <a:rPr lang="en-US" sz="1600" dirty="0">
                <a:latin typeface="Times New Roman" panose="02020603050405020304" pitchFamily="18" charset="0"/>
                <a:cs typeface="Times New Roman" panose="02020603050405020304" pitchFamily="18" charset="0"/>
              </a:rPr>
              <a:t>:</a:t>
            </a:r>
            <a:r>
              <a:rPr lang="en-IN" sz="1600" dirty="0">
                <a:latin typeface="Times New Roman" panose="02020603050405020304" pitchFamily="18" charset="0"/>
                <a:cs typeface="Times New Roman" panose="02020603050405020304" pitchFamily="18" charset="0"/>
              </a:rPr>
              <a:t> </a:t>
            </a:r>
          </a:p>
          <a:p>
            <a:pPr marL="285750" indent="-285750" algn="just">
              <a:lnSpc>
                <a:spcPct val="110000"/>
              </a:lnSpc>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The </a:t>
            </a:r>
            <a:r>
              <a:rPr lang="en-US" sz="1600" dirty="0">
                <a:latin typeface="Times New Roman" panose="02020603050405020304" pitchFamily="18" charset="0"/>
                <a:cs typeface="Times New Roman" panose="02020603050405020304" pitchFamily="18" charset="0"/>
              </a:rPr>
              <a:t>proposed system automatically generates the question paper from this semantically tagged question repository. Since </a:t>
            </a:r>
          </a:p>
          <a:p>
            <a:pPr marL="285750" indent="-285750" algn="just">
              <a:lnSpc>
                <a:spcPct val="11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The existing systems are rigid and lack the flexibility of supporting all types of tags and also have Security Issues. </a:t>
            </a:r>
          </a:p>
          <a:p>
            <a:pPr marL="285750" indent="-285750" algn="just">
              <a:lnSpc>
                <a:spcPct val="11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The system supports all four tags and also flexible enough to provide an interface that allows user to enter specifications for each tag/property in the form of lower and upper bounds. </a:t>
            </a:r>
          </a:p>
          <a:p>
            <a:pPr marL="285750" indent="-285750" algn="just">
              <a:lnSpc>
                <a:spcPct val="11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Each property is specified with a range indicating that value should not be lower than minimum value and not exceed the maximum value of the range. </a:t>
            </a:r>
          </a:p>
          <a:p>
            <a:pPr marL="285750" indent="-285750" algn="just">
              <a:lnSpc>
                <a:spcPct val="11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It is rule base system which takes all the combinations of the tags and generates output based on the rule applicable. The output is generated in xml format and in word document.</a:t>
            </a:r>
          </a:p>
          <a:p>
            <a:pPr marL="114300" lvl="0" indent="0" algn="just" rtl="0">
              <a:lnSpc>
                <a:spcPct val="115000"/>
              </a:lnSpc>
              <a:spcBef>
                <a:spcPts val="0"/>
              </a:spcBef>
              <a:spcAft>
                <a:spcPts val="0"/>
              </a:spcAft>
              <a:buSzPts val="1800"/>
              <a:buNone/>
            </a:pPr>
            <a:r>
              <a:rPr lang="en" dirty="0"/>
              <a:t>                             </a:t>
            </a:r>
            <a:endParaRPr dirty="0"/>
          </a:p>
          <a:p>
            <a:pPr marL="457200" lvl="0" indent="-228600" algn="just" rtl="0">
              <a:lnSpc>
                <a:spcPct val="115000"/>
              </a:lnSpc>
              <a:spcBef>
                <a:spcPts val="0"/>
              </a:spcBef>
              <a:spcAft>
                <a:spcPts val="0"/>
              </a:spcAft>
              <a:buSzPts val="1800"/>
              <a:buNone/>
            </a:pPr>
            <a:endParaRPr dirty="0"/>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solidFill>
                  <a:srgbClr val="434343"/>
                </a:solidFill>
                <a:latin typeface="Times New Roman"/>
                <a:ea typeface="Times New Roman"/>
                <a:cs typeface="Times New Roman"/>
                <a:sym typeface="Times New Roman"/>
              </a:rPr>
              <a:t>1.3 Literature Review</a:t>
            </a:r>
            <a:endParaRPr b="1" dirty="0">
              <a:latin typeface="Times New Roman"/>
              <a:ea typeface="Times New Roman"/>
              <a:cs typeface="Times New Roman"/>
              <a:sym typeface="Times New Roman"/>
            </a:endParaRPr>
          </a:p>
        </p:txBody>
      </p:sp>
      <p:sp>
        <p:nvSpPr>
          <p:cNvPr id="89" name="Google Shape;89;p18"/>
          <p:cNvSpPr txBox="1">
            <a:spLocks noGrp="1"/>
          </p:cNvSpPr>
          <p:nvPr>
            <p:ph type="body" idx="1"/>
          </p:nvPr>
        </p:nvSpPr>
        <p:spPr>
          <a:xfrm>
            <a:off x="0" y="613200"/>
            <a:ext cx="9144000" cy="4530300"/>
          </a:xfrm>
          <a:prstGeom prst="rect">
            <a:avLst/>
          </a:prstGeom>
          <a:noFill/>
          <a:ln>
            <a:noFill/>
          </a:ln>
        </p:spPr>
        <p:txBody>
          <a:bodyPr spcFirstLastPara="1" wrap="square" lIns="91425" tIns="91425" rIns="91425" bIns="91425" anchor="t" anchorCtr="0">
            <a:noAutofit/>
          </a:bodyPr>
          <a:lstStyle/>
          <a:p>
            <a:pPr marL="0" indent="0" algn="just">
              <a:lnSpc>
                <a:spcPct val="100000"/>
              </a:lnSpc>
              <a:buNone/>
            </a:pPr>
            <a:r>
              <a:rPr lang="en-US" sz="1600" b="1" dirty="0">
                <a:latin typeface="Times New Roman" panose="02020603050405020304" pitchFamily="18" charset="0"/>
                <a:cs typeface="Times New Roman" panose="02020603050405020304" pitchFamily="18" charset="0"/>
              </a:rPr>
              <a:t>Paper Title </a:t>
            </a:r>
            <a:r>
              <a:rPr lang="en-US" sz="1600" dirty="0">
                <a:latin typeface="Times New Roman" panose="02020603050405020304" pitchFamily="18" charset="0"/>
                <a:cs typeface="Times New Roman" panose="02020603050405020304" pitchFamily="18" charset="0"/>
              </a:rPr>
              <a:t>: Choosing the right LMS: A performance evaluation of three open-source 		         LMS </a:t>
            </a:r>
          </a:p>
          <a:p>
            <a:pPr marL="0" indent="0" algn="just">
              <a:lnSpc>
                <a:spcPct val="100000"/>
              </a:lnSpc>
              <a:buNone/>
            </a:pPr>
            <a:r>
              <a:rPr lang="en-US" sz="1600" b="1" dirty="0">
                <a:latin typeface="Times New Roman" panose="02020603050405020304" pitchFamily="18" charset="0"/>
                <a:cs typeface="Times New Roman" panose="02020603050405020304" pitchFamily="18" charset="0"/>
              </a:rPr>
              <a:t>Authors</a:t>
            </a:r>
            <a:r>
              <a:rPr lang="en-US" sz="1600" dirty="0">
                <a:latin typeface="Times New Roman" panose="02020603050405020304" pitchFamily="18" charset="0"/>
                <a:cs typeface="Times New Roman" panose="02020603050405020304" pitchFamily="18" charset="0"/>
              </a:rPr>
              <a:t>: </a:t>
            </a:r>
            <a:r>
              <a:rPr lang="es-ES" sz="1600" dirty="0">
                <a:latin typeface="Times New Roman" panose="02020603050405020304" pitchFamily="18" charset="0"/>
                <a:cs typeface="Times New Roman" panose="02020603050405020304" pitchFamily="18" charset="0"/>
              </a:rPr>
              <a:t>A. C. Caminero, R. </a:t>
            </a:r>
            <a:r>
              <a:rPr lang="es-ES" sz="1600" dirty="0" err="1">
                <a:latin typeface="Times New Roman" panose="02020603050405020304" pitchFamily="18" charset="0"/>
                <a:cs typeface="Times New Roman" panose="02020603050405020304" pitchFamily="18" charset="0"/>
              </a:rPr>
              <a:t>Hernandez</a:t>
            </a:r>
            <a:r>
              <a:rPr lang="es-ES" sz="1600" dirty="0">
                <a:latin typeface="Times New Roman" panose="02020603050405020304" pitchFamily="18" charset="0"/>
                <a:cs typeface="Times New Roman" panose="02020603050405020304" pitchFamily="18" charset="0"/>
              </a:rPr>
              <a:t>, S. </a:t>
            </a:r>
            <a:r>
              <a:rPr lang="es-ES" sz="1600" dirty="0" err="1">
                <a:latin typeface="Times New Roman" panose="02020603050405020304" pitchFamily="18" charset="0"/>
                <a:cs typeface="Times New Roman" panose="02020603050405020304" pitchFamily="18" charset="0"/>
              </a:rPr>
              <a:t>Ros,A</a:t>
            </a:r>
            <a:r>
              <a:rPr lang="es-ES" sz="1600" dirty="0">
                <a:latin typeface="Times New Roman" panose="02020603050405020304" pitchFamily="18" charset="0"/>
                <a:cs typeface="Times New Roman" panose="02020603050405020304" pitchFamily="18" charset="0"/>
              </a:rPr>
              <a:t>. Robles-G ́</a:t>
            </a:r>
            <a:r>
              <a:rPr lang="es-ES" sz="1600" dirty="0" err="1">
                <a:latin typeface="Times New Roman" panose="02020603050405020304" pitchFamily="18" charset="0"/>
                <a:cs typeface="Times New Roman" panose="02020603050405020304" pitchFamily="18" charset="0"/>
              </a:rPr>
              <a:t>omez</a:t>
            </a:r>
            <a:r>
              <a:rPr lang="es-ES" sz="1600" dirty="0">
                <a:latin typeface="Times New Roman" panose="02020603050405020304" pitchFamily="18" charset="0"/>
                <a:cs typeface="Times New Roman" panose="02020603050405020304" pitchFamily="18" charset="0"/>
              </a:rPr>
              <a:t>, Ll. </a:t>
            </a:r>
            <a:r>
              <a:rPr lang="es-ES" sz="1600" dirty="0" err="1">
                <a:latin typeface="Times New Roman" panose="02020603050405020304" pitchFamily="18" charset="0"/>
                <a:cs typeface="Times New Roman" panose="02020603050405020304" pitchFamily="18" charset="0"/>
              </a:rPr>
              <a:t>Tobarra</a:t>
            </a:r>
            <a:endParaRPr lang="en-US" sz="1600" dirty="0">
              <a:latin typeface="Times New Roman" panose="02020603050405020304" pitchFamily="18" charset="0"/>
              <a:cs typeface="Times New Roman" panose="02020603050405020304" pitchFamily="18" charset="0"/>
            </a:endParaRPr>
          </a:p>
          <a:p>
            <a:pPr marL="0" indent="0" algn="just">
              <a:lnSpc>
                <a:spcPct val="100000"/>
              </a:lnSpc>
              <a:buNone/>
            </a:pPr>
            <a:r>
              <a:rPr lang="en-US" sz="1600" b="1" dirty="0">
                <a:latin typeface="Times New Roman" panose="02020603050405020304" pitchFamily="18" charset="0"/>
                <a:cs typeface="Times New Roman" panose="02020603050405020304" pitchFamily="18" charset="0"/>
              </a:rPr>
              <a:t>Publication details </a:t>
            </a:r>
            <a:r>
              <a:rPr lang="en-US"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Caminero</a:t>
            </a:r>
            <a:r>
              <a:rPr lang="en-IN" sz="1600" dirty="0">
                <a:latin typeface="Times New Roman" panose="02020603050405020304" pitchFamily="18" charset="0"/>
                <a:cs typeface="Times New Roman" panose="02020603050405020304" pitchFamily="18" charset="0"/>
              </a:rPr>
              <a:t>, A.C. ; Dept. de Sist. de </a:t>
            </a:r>
            <a:r>
              <a:rPr lang="en-IN" sz="1600" dirty="0" err="1">
                <a:latin typeface="Times New Roman" panose="02020603050405020304" pitchFamily="18" charset="0"/>
                <a:cs typeface="Times New Roman" panose="02020603050405020304" pitchFamily="18" charset="0"/>
              </a:rPr>
              <a:t>Comun</a:t>
            </a:r>
            <a:r>
              <a:rPr lang="en-IN" sz="1600" dirty="0">
                <a:latin typeface="Times New Roman" panose="02020603050405020304" pitchFamily="18" charset="0"/>
                <a:cs typeface="Times New Roman" panose="02020603050405020304" pitchFamily="18" charset="0"/>
              </a:rPr>
              <a:t>. y Control, Univ. </a:t>
            </a:r>
            <a:r>
              <a:rPr lang="en-IN" sz="1600" dirty="0" err="1">
                <a:latin typeface="Times New Roman" panose="02020603050405020304" pitchFamily="18" charset="0"/>
                <a:cs typeface="Times New Roman" panose="02020603050405020304" pitchFamily="18" charset="0"/>
              </a:rPr>
              <a:t>Nac</a:t>
            </a:r>
            <a:r>
              <a:rPr lang="en-IN" sz="1600" dirty="0">
                <a:latin typeface="Times New Roman" panose="02020603050405020304" pitchFamily="18" charset="0"/>
                <a:cs typeface="Times New Roman" panose="02020603050405020304" pitchFamily="18" charset="0"/>
              </a:rPr>
              <a:t>. De Educ. a </a:t>
            </a:r>
            <a:r>
              <a:rPr lang="en-IN" sz="1600" dirty="0" err="1">
                <a:latin typeface="Times New Roman" panose="02020603050405020304" pitchFamily="18" charset="0"/>
                <a:cs typeface="Times New Roman" panose="02020603050405020304" pitchFamily="18" charset="0"/>
              </a:rPr>
              <a:t>Distancia</a:t>
            </a:r>
            <a:r>
              <a:rPr lang="en-IN" sz="1600" dirty="0">
                <a:latin typeface="Times New Roman" panose="02020603050405020304" pitchFamily="18" charset="0"/>
                <a:cs typeface="Times New Roman" panose="02020603050405020304" pitchFamily="18" charset="0"/>
              </a:rPr>
              <a:t>, Madrid, Spain ; Hernandez, R. ; Ros, S. ; Robles-</a:t>
            </a:r>
            <a:r>
              <a:rPr lang="en-US" sz="1600" dirty="0">
                <a:latin typeface="Times New Roman" panose="02020603050405020304" pitchFamily="18" charset="0"/>
                <a:cs typeface="Times New Roman" panose="02020603050405020304" pitchFamily="18" charset="0"/>
              </a:rPr>
              <a:t>Gomez, A. , “Choosing the right LMS: A performance evaluation of three open-source LMS”, Global Engineering Education Conference (EDUCON), 2013 IEEE, March 2013</a:t>
            </a:r>
          </a:p>
          <a:p>
            <a:pPr marL="0" indent="0" algn="just">
              <a:lnSpc>
                <a:spcPct val="100000"/>
              </a:lnSpc>
              <a:buNone/>
            </a:pPr>
            <a:r>
              <a:rPr lang="en-US" sz="1600" b="1" dirty="0">
                <a:latin typeface="Times New Roman" panose="02020603050405020304" pitchFamily="18" charset="0"/>
                <a:cs typeface="Times New Roman" panose="02020603050405020304" pitchFamily="18" charset="0"/>
              </a:rPr>
              <a:t>Findings</a:t>
            </a:r>
            <a:r>
              <a:rPr lang="en-US" sz="1600" dirty="0">
                <a:latin typeface="Times New Roman" panose="02020603050405020304" pitchFamily="18" charset="0"/>
                <a:cs typeface="Times New Roman" panose="02020603050405020304" pitchFamily="18" charset="0"/>
              </a:rPr>
              <a:t> : </a:t>
            </a:r>
          </a:p>
          <a:p>
            <a:pPr marL="342900" indent="-342900" algn="just">
              <a:lnSpc>
                <a:spcPct val="10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The existing Learning Management Systems (LMS) support very basic level or limited tags such as question types. </a:t>
            </a:r>
          </a:p>
          <a:p>
            <a:pPr marL="342900" indent="-342900" algn="just">
              <a:lnSpc>
                <a:spcPct val="10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Even the most preferred LMS, Moodle allows creating only subjective/objective type of questions. </a:t>
            </a:r>
          </a:p>
          <a:p>
            <a:pPr marL="342900" indent="-342900" algn="just">
              <a:lnSpc>
                <a:spcPct val="10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Thus automatically generating question paper from a teacher’s entered specification using a semantically tagged QR is the need </a:t>
            </a:r>
            <a:r>
              <a:rPr lang="en-IN" sz="1600" dirty="0">
                <a:latin typeface="Times New Roman" panose="02020603050405020304" pitchFamily="18" charset="0"/>
                <a:cs typeface="Times New Roman" panose="02020603050405020304" pitchFamily="18" charset="0"/>
              </a:rPr>
              <a:t>of the hour today.</a:t>
            </a:r>
            <a:r>
              <a:rPr lang="en-US" sz="1600" dirty="0">
                <a:latin typeface="Times New Roman" panose="02020603050405020304" pitchFamily="18" charset="0"/>
                <a:cs typeface="Times New Roman" panose="02020603050405020304" pitchFamily="18" charset="0"/>
              </a:rPr>
              <a:t> </a:t>
            </a:r>
          </a:p>
          <a:p>
            <a:pPr marL="342900" indent="-342900" algn="just">
              <a:lnSpc>
                <a:spcPct val="10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The comparative study shows that Moodle is best LMS to support large number of users and also for any </a:t>
            </a:r>
            <a:r>
              <a:rPr lang="en-IN" sz="1600" dirty="0">
                <a:latin typeface="Times New Roman" panose="02020603050405020304" pitchFamily="18" charset="0"/>
                <a:cs typeface="Times New Roman" panose="02020603050405020304" pitchFamily="18" charset="0"/>
              </a:rPr>
              <a:t>educational institution</a:t>
            </a:r>
            <a:r>
              <a:rPr lang="en-IN"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pPr marL="114300" lvl="0" indent="0" algn="l" rtl="0">
              <a:lnSpc>
                <a:spcPct val="115000"/>
              </a:lnSpc>
              <a:spcBef>
                <a:spcPts val="0"/>
              </a:spcBef>
              <a:spcAft>
                <a:spcPts val="0"/>
              </a:spcAft>
              <a:buSzPts val="1800"/>
              <a:buNone/>
            </a:pPr>
            <a:r>
              <a:rPr lang="en" sz="1600" dirty="0">
                <a:latin typeface="Times New Roman" panose="02020603050405020304" pitchFamily="18" charset="0"/>
                <a:cs typeface="Times New Roman" panose="02020603050405020304" pitchFamily="18" charset="0"/>
              </a:rPr>
              <a:t>                              </a:t>
            </a:r>
            <a:endParaRPr sz="1600" dirty="0">
              <a:latin typeface="Times New Roman" panose="02020603050405020304" pitchFamily="18" charset="0"/>
              <a:cs typeface="Times New Roman" panose="02020603050405020304" pitchFamily="18" charset="0"/>
            </a:endParaRPr>
          </a:p>
          <a:p>
            <a:pPr marL="457200" lvl="0" indent="-228600" algn="l" rtl="0">
              <a:lnSpc>
                <a:spcPct val="115000"/>
              </a:lnSpc>
              <a:spcBef>
                <a:spcPts val="0"/>
              </a:spcBef>
              <a:spcAft>
                <a:spcPts val="0"/>
              </a:spcAft>
              <a:buSzPts val="1800"/>
              <a:buNone/>
            </a:pPr>
            <a:endParaRPr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3228264"/>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0"/>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solidFill>
                  <a:srgbClr val="434343"/>
                </a:solidFill>
                <a:latin typeface="Times New Roman"/>
                <a:ea typeface="Times New Roman"/>
                <a:cs typeface="Times New Roman"/>
                <a:sym typeface="Times New Roman"/>
              </a:rPr>
              <a:t>1.3 Literature Review</a:t>
            </a:r>
            <a:endParaRPr b="1" dirty="0">
              <a:latin typeface="Times New Roman"/>
              <a:ea typeface="Times New Roman"/>
              <a:cs typeface="Times New Roman"/>
              <a:sym typeface="Times New Roman"/>
            </a:endParaRPr>
          </a:p>
        </p:txBody>
      </p:sp>
      <p:sp>
        <p:nvSpPr>
          <p:cNvPr id="89" name="Google Shape;89;p18"/>
          <p:cNvSpPr txBox="1">
            <a:spLocks noGrp="1"/>
          </p:cNvSpPr>
          <p:nvPr>
            <p:ph type="body" idx="1"/>
          </p:nvPr>
        </p:nvSpPr>
        <p:spPr>
          <a:xfrm>
            <a:off x="0" y="613200"/>
            <a:ext cx="9144000" cy="4530300"/>
          </a:xfrm>
          <a:prstGeom prst="rect">
            <a:avLst/>
          </a:prstGeom>
          <a:noFill/>
          <a:ln>
            <a:noFill/>
          </a:ln>
        </p:spPr>
        <p:txBody>
          <a:bodyPr spcFirstLastPara="1" wrap="square" lIns="91425" tIns="91425" rIns="91425" bIns="91425" anchor="t" anchorCtr="0">
            <a:noAutofit/>
          </a:bodyPr>
          <a:lstStyle/>
          <a:p>
            <a:pPr marL="0" indent="0" algn="just">
              <a:buNone/>
            </a:pPr>
            <a:r>
              <a:rPr lang="en-US" sz="1600" b="1" dirty="0">
                <a:latin typeface="Times New Roman" panose="02020603050405020304" pitchFamily="18" charset="0"/>
                <a:cs typeface="Times New Roman" panose="02020603050405020304" pitchFamily="18" charset="0"/>
              </a:rPr>
              <a:t>Paper Title </a:t>
            </a:r>
            <a:r>
              <a:rPr lang="en-US" sz="1600" dirty="0">
                <a:latin typeface="Times New Roman" panose="02020603050405020304" pitchFamily="18" charset="0"/>
                <a:cs typeface="Times New Roman" panose="02020603050405020304" pitchFamily="18" charset="0"/>
              </a:rPr>
              <a:t>:</a:t>
            </a:r>
            <a:r>
              <a:rPr lang="en-IN" sz="1600" dirty="0">
                <a:latin typeface="Times New Roman" panose="02020603050405020304" pitchFamily="18" charset="0"/>
                <a:cs typeface="Times New Roman" panose="02020603050405020304" pitchFamily="18" charset="0"/>
              </a:rPr>
              <a:t>BLOOM’S TAXONOMY-BASED EXAMINATION QUESTION PAPER GENERATION SYSTEM. </a:t>
            </a:r>
          </a:p>
          <a:p>
            <a:pPr marL="0" indent="0" algn="just">
              <a:buNone/>
            </a:pPr>
            <a:r>
              <a:rPr lang="en-US" sz="1600" b="1" dirty="0">
                <a:latin typeface="Times New Roman" panose="02020603050405020304" pitchFamily="18" charset="0"/>
                <a:cs typeface="Times New Roman" panose="02020603050405020304" pitchFamily="18" charset="0"/>
              </a:rPr>
              <a:t>Authors</a:t>
            </a:r>
            <a:r>
              <a:rPr lang="en-US" sz="1600" dirty="0">
                <a:latin typeface="Times New Roman" panose="02020603050405020304" pitchFamily="18" charset="0"/>
                <a:cs typeface="Times New Roman" panose="02020603050405020304" pitchFamily="18" charset="0"/>
              </a:rPr>
              <a:t>:</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Yulia</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Timakova</a:t>
            </a:r>
            <a:r>
              <a:rPr lang="en-IN" sz="1600" dirty="0">
                <a:latin typeface="Times New Roman" panose="02020603050405020304" pitchFamily="18" charset="0"/>
                <a:cs typeface="Times New Roman" panose="02020603050405020304" pitchFamily="18" charset="0"/>
              </a:rPr>
              <a:t> FTMS College, </a:t>
            </a:r>
            <a:r>
              <a:rPr lang="en-IN" sz="1600" dirty="0" err="1">
                <a:latin typeface="Times New Roman" panose="02020603050405020304" pitchFamily="18" charset="0"/>
                <a:cs typeface="Times New Roman" panose="02020603050405020304" pitchFamily="18" charset="0"/>
              </a:rPr>
              <a:t>Kinn</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Abass</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Bakon</a:t>
            </a:r>
            <a:r>
              <a:rPr lang="en-IN" sz="1600" dirty="0">
                <a:latin typeface="Times New Roman" panose="02020603050405020304" pitchFamily="18" charset="0"/>
                <a:cs typeface="Times New Roman" panose="02020603050405020304" pitchFamily="18" charset="0"/>
              </a:rPr>
              <a:t> FTMS College </a:t>
            </a:r>
          </a:p>
          <a:p>
            <a:pPr marL="0" indent="0" algn="just">
              <a:buNone/>
            </a:pPr>
            <a:r>
              <a:rPr lang="en-US" sz="1600" b="1" dirty="0">
                <a:latin typeface="Times New Roman" panose="02020603050405020304" pitchFamily="18" charset="0"/>
                <a:cs typeface="Times New Roman" panose="02020603050405020304" pitchFamily="18" charset="0"/>
              </a:rPr>
              <a:t>Publication details</a:t>
            </a:r>
            <a:r>
              <a:rPr lang="en-US" sz="1600" dirty="0">
                <a:latin typeface="Times New Roman" panose="02020603050405020304" pitchFamily="18" charset="0"/>
                <a:cs typeface="Times New Roman" panose="02020603050405020304" pitchFamily="18" charset="0"/>
              </a:rPr>
              <a:t>:</a:t>
            </a:r>
            <a:r>
              <a:rPr lang="en-IN" sz="1600" dirty="0">
                <a:latin typeface="Times New Roman" panose="02020603050405020304" pitchFamily="18" charset="0"/>
                <a:cs typeface="Times New Roman" panose="02020603050405020304" pitchFamily="18" charset="0"/>
              </a:rPr>
              <a:t> International Journal of Information System and Engineeringwww.ftms.edu.my/journals/</a:t>
            </a:r>
            <a:r>
              <a:rPr lang="en-IN" sz="1600" dirty="0" err="1">
                <a:latin typeface="Times New Roman" panose="02020603050405020304" pitchFamily="18" charset="0"/>
                <a:cs typeface="Times New Roman" panose="02020603050405020304" pitchFamily="18" charset="0"/>
              </a:rPr>
              <a:t>index.php</a:t>
            </a:r>
            <a:r>
              <a:rPr lang="en-IN" sz="1600" dirty="0">
                <a:latin typeface="Times New Roman" panose="02020603050405020304" pitchFamily="18" charset="0"/>
                <a:cs typeface="Times New Roman" panose="02020603050405020304" pitchFamily="18" charset="0"/>
              </a:rPr>
              <a:t>/journals/ijiseVol.6 (No.2), November, 2018ISSN: 2289-7615DOI: 10.24924/</a:t>
            </a:r>
            <a:r>
              <a:rPr lang="en-IN" sz="1600" dirty="0" err="1">
                <a:latin typeface="Times New Roman" panose="02020603050405020304" pitchFamily="18" charset="0"/>
                <a:cs typeface="Times New Roman" panose="02020603050405020304" pitchFamily="18" charset="0"/>
              </a:rPr>
              <a:t>ijise</a:t>
            </a:r>
            <a:r>
              <a:rPr lang="en-IN" sz="1600" dirty="0">
                <a:latin typeface="Times New Roman" panose="02020603050405020304" pitchFamily="18" charset="0"/>
                <a:cs typeface="Times New Roman" panose="02020603050405020304" pitchFamily="18" charset="0"/>
              </a:rPr>
              <a:t>/2018.11/v6.iss2/76.92</a:t>
            </a:r>
          </a:p>
          <a:p>
            <a:pPr marL="0" indent="0" algn="just">
              <a:buNone/>
            </a:pPr>
            <a:r>
              <a:rPr lang="en-US" sz="1600" b="1" dirty="0">
                <a:latin typeface="Times New Roman" panose="02020603050405020304" pitchFamily="18" charset="0"/>
                <a:cs typeface="Times New Roman" panose="02020603050405020304" pitchFamily="18" charset="0"/>
              </a:rPr>
              <a:t>Findings</a:t>
            </a:r>
            <a:r>
              <a:rPr lang="en-US" sz="1600" dirty="0">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This study involved overview of the assessment process and Bloom’s Taxonomy</a:t>
            </a:r>
          </a:p>
          <a:p>
            <a:pPr marL="342900" indent="-34290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Discussed advantages of information systems in assessment and several assessment generation systems were evaluated. </a:t>
            </a:r>
          </a:p>
          <a:p>
            <a:pPr marL="342900" indent="-34290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Survey was conducted to collect data from teachers to determine the issues and develop more efficient alternative. </a:t>
            </a:r>
          </a:p>
          <a:p>
            <a:pPr marL="342900" indent="-34290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Automated system prototype was developed as a basic desktop application in Visual Studio environment with functions such as secure login, question bank and generation algorithm to serve the main purpose of speedy design of question papers aligned with learning outcomes based on Bloom’s Taxonomy hierarchy.</a:t>
            </a:r>
            <a:r>
              <a:rPr lang="en-IN" sz="1600" dirty="0">
                <a:latin typeface="Times New Roman" panose="02020603050405020304" pitchFamily="18" charset="0"/>
                <a:cs typeface="Times New Roman" panose="02020603050405020304" pitchFamily="18" charset="0"/>
              </a:rPr>
              <a:t> </a:t>
            </a:r>
            <a:endParaRPr lang="en-US" sz="1600" dirty="0">
              <a:latin typeface="Times New Roman" panose="02020603050405020304" pitchFamily="18" charset="0"/>
              <a:cs typeface="Times New Roman" panose="02020603050405020304" pitchFamily="18" charset="0"/>
            </a:endParaRPr>
          </a:p>
          <a:p>
            <a:pPr marL="114300" lvl="0" indent="0" algn="just" rtl="0">
              <a:lnSpc>
                <a:spcPct val="115000"/>
              </a:lnSpc>
              <a:spcBef>
                <a:spcPts val="0"/>
              </a:spcBef>
              <a:spcAft>
                <a:spcPts val="0"/>
              </a:spcAft>
              <a:buSzPts val="1800"/>
              <a:buNone/>
            </a:pPr>
            <a:r>
              <a:rPr lang="en" sz="1600" dirty="0">
                <a:latin typeface="Times New Roman" panose="02020603050405020304" pitchFamily="18" charset="0"/>
                <a:cs typeface="Times New Roman" panose="02020603050405020304" pitchFamily="18" charset="0"/>
              </a:rPr>
              <a:t>                          </a:t>
            </a:r>
            <a:endParaRPr sz="1600" dirty="0">
              <a:latin typeface="Times New Roman" panose="02020603050405020304" pitchFamily="18" charset="0"/>
              <a:cs typeface="Times New Roman" panose="02020603050405020304" pitchFamily="18" charset="0"/>
            </a:endParaRPr>
          </a:p>
          <a:p>
            <a:pPr marL="457200" lvl="0" indent="-228600" algn="l" rtl="0">
              <a:lnSpc>
                <a:spcPct val="115000"/>
              </a:lnSpc>
              <a:spcBef>
                <a:spcPts val="0"/>
              </a:spcBef>
              <a:spcAft>
                <a:spcPts val="0"/>
              </a:spcAft>
              <a:buSzPts val="1800"/>
              <a:buNone/>
            </a:pPr>
            <a:endParaRPr dirty="0"/>
          </a:p>
        </p:txBody>
      </p:sp>
    </p:spTree>
    <p:extLst>
      <p:ext uri="{BB962C8B-B14F-4D97-AF65-F5344CB8AC3E}">
        <p14:creationId xmlns:p14="http://schemas.microsoft.com/office/powerpoint/2010/main" val="2459449824"/>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a:latin typeface="Times New Roman"/>
                <a:ea typeface="Times New Roman"/>
                <a:cs typeface="Times New Roman"/>
                <a:sym typeface="Times New Roman"/>
              </a:rPr>
              <a:t>1.4 Problem Definition</a:t>
            </a:r>
            <a:endParaRPr b="1">
              <a:latin typeface="Times New Roman"/>
              <a:ea typeface="Times New Roman"/>
              <a:cs typeface="Times New Roman"/>
              <a:sym typeface="Times New Roman"/>
            </a:endParaRPr>
          </a:p>
        </p:txBody>
      </p:sp>
      <p:sp>
        <p:nvSpPr>
          <p:cNvPr id="95" name="Google Shape;95;p19"/>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p>
            <a:pPr marL="259232" indent="-259232" algn="just">
              <a:lnSpc>
                <a:spcPct val="150000"/>
              </a:lnSpc>
            </a:pPr>
            <a:r>
              <a:rPr lang="en-US" sz="1800" dirty="0">
                <a:latin typeface="Times New Roman" panose="02020603050405020304" pitchFamily="18" charset="0"/>
                <a:cs typeface="Times New Roman" panose="02020603050405020304" pitchFamily="18" charset="0"/>
              </a:rPr>
              <a:t>The existing system for Question Paper Generation requires human staff to chalk out questions that appear in the question paper. Question Paper creation is a tedious and time consuming task</a:t>
            </a:r>
          </a:p>
          <a:p>
            <a:pPr marL="259232" indent="-259232" algn="just">
              <a:lnSpc>
                <a:spcPct val="150000"/>
              </a:lnSpc>
            </a:pPr>
            <a:r>
              <a:rPr lang="en-US" sz="1800" dirty="0">
                <a:latin typeface="Times New Roman" panose="02020603050405020304" pitchFamily="18" charset="0"/>
                <a:cs typeface="Times New Roman" panose="02020603050405020304" pitchFamily="18" charset="0"/>
              </a:rPr>
              <a:t>To create a system which reduces Human Working process and also The Instructor to generate and Save The Question Paper Automatically.</a:t>
            </a:r>
            <a:endParaRPr lang="en-IN" sz="1800" dirty="0">
              <a:latin typeface="Times New Roman" panose="02020603050405020304" pitchFamily="18" charset="0"/>
              <a:cs typeface="Times New Roman" panose="02020603050405020304" pitchFamily="18" charset="0"/>
            </a:endParaRPr>
          </a:p>
          <a:p>
            <a:pPr marL="114300" lvl="0" indent="0" algn="l" rtl="0">
              <a:lnSpc>
                <a:spcPct val="115000"/>
              </a:lnSpc>
              <a:spcBef>
                <a:spcPts val="0"/>
              </a:spcBef>
              <a:spcAft>
                <a:spcPts val="0"/>
              </a:spcAft>
              <a:buSzPts val="1800"/>
              <a:buNone/>
            </a:pPr>
            <a:r>
              <a:rPr lang="en" dirty="0"/>
              <a:t>                             </a:t>
            </a:r>
            <a:endParaRPr dirty="0"/>
          </a:p>
          <a:p>
            <a:pPr marL="457200" lvl="0" indent="-228600" algn="l" rtl="0">
              <a:lnSpc>
                <a:spcPct val="115000"/>
              </a:lnSpc>
              <a:spcBef>
                <a:spcPts val="0"/>
              </a:spcBef>
              <a:spcAft>
                <a:spcPts val="0"/>
              </a:spcAft>
              <a:buSzPts val="1800"/>
              <a:buNone/>
            </a:pPr>
            <a:endParaRPr dirty="0"/>
          </a:p>
        </p:txBody>
      </p:sp>
    </p:spTree>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5539</TotalTime>
  <Words>2087</Words>
  <Application>Microsoft Office PowerPoint</Application>
  <PresentationFormat>On-screen Show (16:9)</PresentationFormat>
  <Paragraphs>210</Paragraphs>
  <Slides>42</Slides>
  <Notes>42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Calibri</vt:lpstr>
      <vt:lpstr>Times New Roman</vt:lpstr>
      <vt:lpstr>Arial</vt:lpstr>
      <vt:lpstr>Old Standard TT</vt:lpstr>
      <vt:lpstr>Paperback</vt:lpstr>
      <vt:lpstr>Department of Information Technology A.P. Shah Institute of Technology G.B.Road,Kasarvadavli, Thane(W), Mumbai-400615 UNIVERSITY OF MUMBAI Academic Year 2020-2021</vt:lpstr>
      <vt:lpstr>                                                    A Project Report on Question Paper Generation at a Click Supporting Outcome Based Learning Submitted in partial fulfillment of the degree of Bachelor of Engineering(Sem-8) in INFORMATION TECHNOLOGY By AnmolSingh Paman- 18204003 Rahul Rahi-17104057 Abhishek Jha-18204008  Under the Guidance of Prof. Yaminee Patil     </vt:lpstr>
      <vt:lpstr>1.Project Conception and Initiation</vt:lpstr>
      <vt:lpstr>1.1 Abstract</vt:lpstr>
      <vt:lpstr>1.2 Objectives</vt:lpstr>
      <vt:lpstr>1.3 Literature Review</vt:lpstr>
      <vt:lpstr>1.3 Literature Review</vt:lpstr>
      <vt:lpstr>1.3 Literature Review</vt:lpstr>
      <vt:lpstr>1.4 Problem Definition</vt:lpstr>
      <vt:lpstr>1.5 Scope</vt:lpstr>
      <vt:lpstr>1.6 Technology stack</vt:lpstr>
      <vt:lpstr>1.6 Technology stack</vt:lpstr>
      <vt:lpstr>2. Project Design</vt:lpstr>
      <vt:lpstr>2.1 Proposed System</vt:lpstr>
      <vt:lpstr>2.1 Proposed System</vt:lpstr>
      <vt:lpstr>2.1 Proposed System</vt:lpstr>
      <vt:lpstr>2.1 Proposed System</vt:lpstr>
      <vt:lpstr>2.1 Proposed System</vt:lpstr>
      <vt:lpstr>2.2 Design(Flow Of Modules)</vt:lpstr>
      <vt:lpstr>2.3 Description Of Use Case</vt:lpstr>
      <vt:lpstr>2.4 Class Diagram</vt:lpstr>
      <vt:lpstr>2.5 Module-1</vt:lpstr>
      <vt:lpstr>2.5 Module-1</vt:lpstr>
      <vt:lpstr>2.5 Module-1</vt:lpstr>
      <vt:lpstr>Module-2 : Admin</vt:lpstr>
      <vt:lpstr>Module-2 : Admin</vt:lpstr>
      <vt:lpstr>Module-2 : Admin</vt:lpstr>
      <vt:lpstr>Module-2 : Admin</vt:lpstr>
      <vt:lpstr>Module-2 : Admin</vt:lpstr>
      <vt:lpstr>Module-2 : Admin</vt:lpstr>
      <vt:lpstr>Module-2 : Admin</vt:lpstr>
      <vt:lpstr>Module-3 : Faculty</vt:lpstr>
      <vt:lpstr>Module-3 : Faculty</vt:lpstr>
      <vt:lpstr>Module-3 : Faculty</vt:lpstr>
      <vt:lpstr>Module-4 : Generation of Question Paper</vt:lpstr>
      <vt:lpstr>Module-4 : Generation of Question Paper</vt:lpstr>
      <vt:lpstr>Module-4 : Generation of Question Paper</vt:lpstr>
      <vt:lpstr>3. Conclusion and Future Scope</vt:lpstr>
      <vt:lpstr>3.1 Conclusion</vt:lpstr>
      <vt:lpstr>3.1 Future Scope</vt:lpstr>
      <vt:lpstr>4. 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Information Technology A.P. Shah Institute of Technology G.B.Road,Kasarvadavli, Thane(W), Mumbai-400615 UNIVERSITY OF MUMBAI Academic Year 2019-2020</dc:title>
  <dc:creator>anmol</dc:creator>
  <cp:lastModifiedBy>Anmol</cp:lastModifiedBy>
  <cp:revision>27</cp:revision>
  <dcterms:modified xsi:type="dcterms:W3CDTF">2021-05-21T06:40:19Z</dcterms:modified>
</cp:coreProperties>
</file>